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324" r:id="rId3"/>
    <p:sldId id="344" r:id="rId4"/>
    <p:sldId id="261" r:id="rId5"/>
    <p:sldId id="326" r:id="rId6"/>
    <p:sldId id="295" r:id="rId7"/>
    <p:sldId id="337" r:id="rId8"/>
    <p:sldId id="338" r:id="rId9"/>
    <p:sldId id="314" r:id="rId10"/>
    <p:sldId id="327" r:id="rId11"/>
    <p:sldId id="339" r:id="rId12"/>
    <p:sldId id="340" r:id="rId13"/>
    <p:sldId id="341" r:id="rId14"/>
    <p:sldId id="285" r:id="rId15"/>
    <p:sldId id="343" r:id="rId16"/>
    <p:sldId id="306" r:id="rId17"/>
    <p:sldId id="342" r:id="rId18"/>
    <p:sldId id="305" r:id="rId19"/>
    <p:sldId id="345" r:id="rId20"/>
    <p:sldId id="274" r:id="rId21"/>
    <p:sldId id="268" r:id="rId22"/>
    <p:sldId id="266" r:id="rId23"/>
    <p:sldId id="273" r:id="rId24"/>
    <p:sldId id="262" r:id="rId25"/>
    <p:sldId id="279" r:id="rId26"/>
    <p:sldId id="264" r:id="rId27"/>
    <p:sldId id="301" r:id="rId28"/>
    <p:sldId id="290" r:id="rId29"/>
    <p:sldId id="27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D000"/>
    <a:srgbClr val="E83D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6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1024FB-30C9-4FAA-AB99-A896951E2F3E}" type="datetimeFigureOut">
              <a:rPr lang="en-US" smtClean="0"/>
              <a:t>6/25/2023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FE929-DBA2-44ED-9998-870ACB2D8AEA}" type="slidenum">
              <a:rPr lang="en-US" smtClean="0"/>
              <a:t>‹#›</a:t>
            </a:fld>
            <a:endParaRPr lang="en-US"/>
          </a:p>
        </p:txBody>
      </p:sp>
    </p:spTree>
    <p:extLst>
      <p:ext uri="{BB962C8B-B14F-4D97-AF65-F5344CB8AC3E}">
        <p14:creationId xmlns:p14="http://schemas.microsoft.com/office/powerpoint/2010/main" val="4204170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f39c49baf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f39c49baf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7"/>
        <p:cNvGrpSpPr/>
        <p:nvPr/>
      </p:nvGrpSpPr>
      <p:grpSpPr>
        <a:xfrm>
          <a:off x="0" y="0"/>
          <a:ext cx="0" cy="0"/>
          <a:chOff x="0" y="0"/>
          <a:chExt cx="0" cy="0"/>
        </a:xfrm>
      </p:grpSpPr>
      <p:sp>
        <p:nvSpPr>
          <p:cNvPr id="3048" name="Google Shape;3048;gba8d14178f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9" name="Google Shape;3049;gba8d14178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ba8d14178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ba8d14178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ba8d14178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ba8d14178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485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ba8d14178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ba8d14178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ba8d1417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ba8d1417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71e807b215_3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71e807b215_3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6ed1d3ee59_0_10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6ed1d3ee59_0_10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b5eae2020c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b5eae2020c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ba8d14178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ba8d1417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227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6f39c49ba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6f39c49b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ba8d14178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ba8d14178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ba8d14178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ba8d14178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2"/>
        <p:cNvGrpSpPr/>
        <p:nvPr/>
      </p:nvGrpSpPr>
      <p:grpSpPr>
        <a:xfrm>
          <a:off x="0" y="0"/>
          <a:ext cx="0" cy="0"/>
          <a:chOff x="0" y="0"/>
          <a:chExt cx="0" cy="0"/>
        </a:xfrm>
      </p:grpSpPr>
      <p:sp>
        <p:nvSpPr>
          <p:cNvPr id="3483" name="Google Shape;3483;g6f39c49ba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4" name="Google Shape;3484;g6f39c49ba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ba8d14178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ba8d1417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08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ba8d14178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ba8d14178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ba8d14178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ba8d14178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165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g6f39c49ba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3" name="Google Shape;2623;g6f39c49ba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ba8d14178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ba8d14178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p:cNvGrpSpPr/>
        <p:nvPr/>
      </p:nvGrpSpPr>
      <p:grpSpPr>
        <a:xfrm>
          <a:off x="0" y="0"/>
          <a:ext cx="0" cy="0"/>
          <a:chOff x="0" y="0"/>
          <a:chExt cx="0" cy="0"/>
        </a:xfrm>
      </p:grpSpPr>
      <p:sp>
        <p:nvSpPr>
          <p:cNvPr id="2936" name="Google Shape;2936;gba8d14178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ba8d14178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064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ba8d14178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ba8d14178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riving Center Company Profile by Slidesgo" type="title">
  <p:cSld name="Driving Center Company Profile by Slidesgo">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92933" y="1090603"/>
            <a:ext cx="4000800" cy="2736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933">
                <a:latin typeface="Krona One"/>
                <a:ea typeface="Krona One"/>
                <a:cs typeface="Krona One"/>
                <a:sym typeface="Krona On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2092933" y="3947200"/>
            <a:ext cx="2407600" cy="83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800"/>
              <a:buNone/>
              <a:defRPr sz="1867">
                <a:solidFill>
                  <a:schemeClr val="lt1"/>
                </a:solidFill>
                <a:latin typeface="Ubuntu"/>
                <a:ea typeface="Ubuntu"/>
                <a:cs typeface="Ubuntu"/>
                <a:sym typeface="Ubuntu"/>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2" name="Google Shape;12;p2"/>
          <p:cNvSpPr/>
          <p:nvPr/>
        </p:nvSpPr>
        <p:spPr>
          <a:xfrm>
            <a:off x="169967" y="3110400"/>
            <a:ext cx="13198207" cy="3386608"/>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0" y="5801200"/>
            <a:ext cx="12192000" cy="1056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5237167" y="5796639"/>
            <a:ext cx="516800" cy="262000"/>
          </a:xfrm>
          <a:prstGeom prst="parallelogram">
            <a:avLst>
              <a:gd name="adj" fmla="val 9148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 name="Google Shape;15;p2"/>
          <p:cNvGrpSpPr/>
          <p:nvPr/>
        </p:nvGrpSpPr>
        <p:grpSpPr>
          <a:xfrm>
            <a:off x="4519659" y="6346040"/>
            <a:ext cx="751725" cy="520825"/>
            <a:chOff x="3394506" y="4742861"/>
            <a:chExt cx="563794" cy="390619"/>
          </a:xfrm>
        </p:grpSpPr>
        <p:sp>
          <p:nvSpPr>
            <p:cNvPr id="16" name="Google Shape;16;p2"/>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oogle Shape;18;p2"/>
          <p:cNvGrpSpPr/>
          <p:nvPr/>
        </p:nvGrpSpPr>
        <p:grpSpPr>
          <a:xfrm>
            <a:off x="-1674386" y="2407"/>
            <a:ext cx="3598971" cy="6990029"/>
            <a:chOff x="-1255789" y="-99025"/>
            <a:chExt cx="2699228" cy="5242522"/>
          </a:xfrm>
        </p:grpSpPr>
        <p:grpSp>
          <p:nvGrpSpPr>
            <p:cNvPr id="19" name="Google Shape;19;p2"/>
            <p:cNvGrpSpPr/>
            <p:nvPr/>
          </p:nvGrpSpPr>
          <p:grpSpPr>
            <a:xfrm>
              <a:off x="-66750" y="-99025"/>
              <a:ext cx="246027" cy="5242522"/>
              <a:chOff x="-66750" y="-99025"/>
              <a:chExt cx="246027" cy="5242522"/>
            </a:xfrm>
          </p:grpSpPr>
          <p:sp>
            <p:nvSpPr>
              <p:cNvPr id="20" name="Google Shape;20;p2"/>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 name="Google Shape;22;p2"/>
            <p:cNvSpPr/>
            <p:nvPr/>
          </p:nvSpPr>
          <p:spPr>
            <a:xfrm>
              <a:off x="-587271" y="533756"/>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1255789" y="163186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rot="10800000">
              <a:off x="-916120" y="272998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rot="10800000" flipH="1">
              <a:off x="-580950" y="9084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rot="10800000" flipH="1">
              <a:off x="-910750" y="31046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rot="10800000">
              <a:off x="-1250325" y="20065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30436106"/>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7"/>
        <p:cNvGrpSpPr/>
        <p:nvPr/>
      </p:nvGrpSpPr>
      <p:grpSpPr>
        <a:xfrm>
          <a:off x="0" y="0"/>
          <a:ext cx="0" cy="0"/>
          <a:chOff x="0" y="0"/>
          <a:chExt cx="0" cy="0"/>
        </a:xfrm>
      </p:grpSpPr>
      <p:sp>
        <p:nvSpPr>
          <p:cNvPr id="228" name="Google Shape;228;p14"/>
          <p:cNvSpPr txBox="1">
            <a:spLocks noGrp="1"/>
          </p:cNvSpPr>
          <p:nvPr>
            <p:ph type="subTitle" idx="1"/>
          </p:nvPr>
        </p:nvSpPr>
        <p:spPr>
          <a:xfrm>
            <a:off x="1332167" y="3881317"/>
            <a:ext cx="2597200" cy="567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133">
                <a:solidFill>
                  <a:schemeClr val="lt1"/>
                </a:solidFill>
                <a:latin typeface="Krona One"/>
                <a:ea typeface="Krona One"/>
                <a:cs typeface="Krona One"/>
                <a:sym typeface="Krona One"/>
              </a:defRPr>
            </a:lvl1pPr>
            <a:lvl2pPr lvl="1" algn="ctr">
              <a:spcBef>
                <a:spcPts val="2133"/>
              </a:spcBef>
              <a:spcAft>
                <a:spcPts val="0"/>
              </a:spcAft>
              <a:buNone/>
              <a:defRPr sz="2133">
                <a:solidFill>
                  <a:schemeClr val="lt1"/>
                </a:solidFill>
                <a:latin typeface="Krona One"/>
                <a:ea typeface="Krona One"/>
                <a:cs typeface="Krona One"/>
                <a:sym typeface="Krona One"/>
              </a:defRPr>
            </a:lvl2pPr>
            <a:lvl3pPr lvl="2" algn="ctr">
              <a:spcBef>
                <a:spcPts val="2133"/>
              </a:spcBef>
              <a:spcAft>
                <a:spcPts val="0"/>
              </a:spcAft>
              <a:buNone/>
              <a:defRPr sz="2133">
                <a:solidFill>
                  <a:schemeClr val="lt1"/>
                </a:solidFill>
                <a:latin typeface="Krona One"/>
                <a:ea typeface="Krona One"/>
                <a:cs typeface="Krona One"/>
                <a:sym typeface="Krona One"/>
              </a:defRPr>
            </a:lvl3pPr>
            <a:lvl4pPr lvl="3" algn="ctr">
              <a:spcBef>
                <a:spcPts val="2133"/>
              </a:spcBef>
              <a:spcAft>
                <a:spcPts val="0"/>
              </a:spcAft>
              <a:buNone/>
              <a:defRPr sz="2133">
                <a:solidFill>
                  <a:schemeClr val="lt1"/>
                </a:solidFill>
                <a:latin typeface="Krona One"/>
                <a:ea typeface="Krona One"/>
                <a:cs typeface="Krona One"/>
                <a:sym typeface="Krona One"/>
              </a:defRPr>
            </a:lvl4pPr>
            <a:lvl5pPr lvl="4" algn="ctr">
              <a:spcBef>
                <a:spcPts val="2133"/>
              </a:spcBef>
              <a:spcAft>
                <a:spcPts val="0"/>
              </a:spcAft>
              <a:buNone/>
              <a:defRPr sz="2133">
                <a:solidFill>
                  <a:schemeClr val="lt1"/>
                </a:solidFill>
                <a:latin typeface="Krona One"/>
                <a:ea typeface="Krona One"/>
                <a:cs typeface="Krona One"/>
                <a:sym typeface="Krona One"/>
              </a:defRPr>
            </a:lvl5pPr>
            <a:lvl6pPr lvl="5" algn="ctr">
              <a:spcBef>
                <a:spcPts val="2133"/>
              </a:spcBef>
              <a:spcAft>
                <a:spcPts val="0"/>
              </a:spcAft>
              <a:buNone/>
              <a:defRPr sz="2133">
                <a:solidFill>
                  <a:schemeClr val="lt1"/>
                </a:solidFill>
                <a:latin typeface="Krona One"/>
                <a:ea typeface="Krona One"/>
                <a:cs typeface="Krona One"/>
                <a:sym typeface="Krona One"/>
              </a:defRPr>
            </a:lvl6pPr>
            <a:lvl7pPr lvl="6" algn="ctr">
              <a:spcBef>
                <a:spcPts val="2133"/>
              </a:spcBef>
              <a:spcAft>
                <a:spcPts val="0"/>
              </a:spcAft>
              <a:buNone/>
              <a:defRPr sz="2133">
                <a:solidFill>
                  <a:schemeClr val="lt1"/>
                </a:solidFill>
                <a:latin typeface="Krona One"/>
                <a:ea typeface="Krona One"/>
                <a:cs typeface="Krona One"/>
                <a:sym typeface="Krona One"/>
              </a:defRPr>
            </a:lvl7pPr>
            <a:lvl8pPr lvl="7" algn="ctr">
              <a:spcBef>
                <a:spcPts val="2133"/>
              </a:spcBef>
              <a:spcAft>
                <a:spcPts val="0"/>
              </a:spcAft>
              <a:buNone/>
              <a:defRPr sz="2133">
                <a:solidFill>
                  <a:schemeClr val="lt1"/>
                </a:solidFill>
                <a:latin typeface="Krona One"/>
                <a:ea typeface="Krona One"/>
                <a:cs typeface="Krona One"/>
                <a:sym typeface="Krona One"/>
              </a:defRPr>
            </a:lvl8pPr>
            <a:lvl9pPr lvl="8" algn="ctr">
              <a:spcBef>
                <a:spcPts val="2133"/>
              </a:spcBef>
              <a:spcAft>
                <a:spcPts val="2133"/>
              </a:spcAft>
              <a:buNone/>
              <a:defRPr sz="2133">
                <a:solidFill>
                  <a:schemeClr val="lt1"/>
                </a:solidFill>
                <a:latin typeface="Krona One"/>
                <a:ea typeface="Krona One"/>
                <a:cs typeface="Krona One"/>
                <a:sym typeface="Krona One"/>
              </a:defRPr>
            </a:lvl9pPr>
          </a:lstStyle>
          <a:p>
            <a:endParaRPr/>
          </a:p>
        </p:txBody>
      </p:sp>
      <p:sp>
        <p:nvSpPr>
          <p:cNvPr id="229" name="Google Shape;229;p14"/>
          <p:cNvSpPr txBox="1">
            <a:spLocks noGrp="1"/>
          </p:cNvSpPr>
          <p:nvPr>
            <p:ph type="subTitle" idx="2"/>
          </p:nvPr>
        </p:nvSpPr>
        <p:spPr>
          <a:xfrm>
            <a:off x="1014176" y="4339661"/>
            <a:ext cx="3233600" cy="10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230" name="Google Shape;230;p14"/>
          <p:cNvSpPr txBox="1">
            <a:spLocks noGrp="1"/>
          </p:cNvSpPr>
          <p:nvPr>
            <p:ph type="subTitle" idx="3"/>
          </p:nvPr>
        </p:nvSpPr>
        <p:spPr>
          <a:xfrm>
            <a:off x="4805740" y="3881317"/>
            <a:ext cx="2597200" cy="5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solidFill>
                  <a:schemeClr val="lt1"/>
                </a:solidFill>
                <a:latin typeface="Krona One"/>
                <a:ea typeface="Krona One"/>
                <a:cs typeface="Krona One"/>
                <a:sym typeface="Krona One"/>
              </a:defRPr>
            </a:lvl1pPr>
            <a:lvl2pPr lvl="1" algn="ctr" rtl="0">
              <a:lnSpc>
                <a:spcPct val="100000"/>
              </a:lnSpc>
              <a:spcBef>
                <a:spcPts val="0"/>
              </a:spcBef>
              <a:spcAft>
                <a:spcPts val="0"/>
              </a:spcAft>
              <a:buNone/>
              <a:defRPr sz="2133">
                <a:solidFill>
                  <a:schemeClr val="lt1"/>
                </a:solidFill>
                <a:latin typeface="Krona One"/>
                <a:ea typeface="Krona One"/>
                <a:cs typeface="Krona One"/>
                <a:sym typeface="Krona One"/>
              </a:defRPr>
            </a:lvl2pPr>
            <a:lvl3pPr lvl="2" algn="ctr" rtl="0">
              <a:lnSpc>
                <a:spcPct val="100000"/>
              </a:lnSpc>
              <a:spcBef>
                <a:spcPts val="0"/>
              </a:spcBef>
              <a:spcAft>
                <a:spcPts val="0"/>
              </a:spcAft>
              <a:buNone/>
              <a:defRPr sz="2133">
                <a:solidFill>
                  <a:schemeClr val="lt1"/>
                </a:solidFill>
                <a:latin typeface="Krona One"/>
                <a:ea typeface="Krona One"/>
                <a:cs typeface="Krona One"/>
                <a:sym typeface="Krona One"/>
              </a:defRPr>
            </a:lvl3pPr>
            <a:lvl4pPr lvl="3" algn="ctr" rtl="0">
              <a:lnSpc>
                <a:spcPct val="100000"/>
              </a:lnSpc>
              <a:spcBef>
                <a:spcPts val="0"/>
              </a:spcBef>
              <a:spcAft>
                <a:spcPts val="0"/>
              </a:spcAft>
              <a:buNone/>
              <a:defRPr sz="2133">
                <a:solidFill>
                  <a:schemeClr val="lt1"/>
                </a:solidFill>
                <a:latin typeface="Krona One"/>
                <a:ea typeface="Krona One"/>
                <a:cs typeface="Krona One"/>
                <a:sym typeface="Krona One"/>
              </a:defRPr>
            </a:lvl4pPr>
            <a:lvl5pPr lvl="4" algn="ctr" rtl="0">
              <a:lnSpc>
                <a:spcPct val="100000"/>
              </a:lnSpc>
              <a:spcBef>
                <a:spcPts val="0"/>
              </a:spcBef>
              <a:spcAft>
                <a:spcPts val="0"/>
              </a:spcAft>
              <a:buNone/>
              <a:defRPr sz="2133">
                <a:solidFill>
                  <a:schemeClr val="lt1"/>
                </a:solidFill>
                <a:latin typeface="Krona One"/>
                <a:ea typeface="Krona One"/>
                <a:cs typeface="Krona One"/>
                <a:sym typeface="Krona One"/>
              </a:defRPr>
            </a:lvl5pPr>
            <a:lvl6pPr lvl="5" algn="ctr" rtl="0">
              <a:lnSpc>
                <a:spcPct val="100000"/>
              </a:lnSpc>
              <a:spcBef>
                <a:spcPts val="0"/>
              </a:spcBef>
              <a:spcAft>
                <a:spcPts val="0"/>
              </a:spcAft>
              <a:buNone/>
              <a:defRPr sz="2133">
                <a:solidFill>
                  <a:schemeClr val="lt1"/>
                </a:solidFill>
                <a:latin typeface="Krona One"/>
                <a:ea typeface="Krona One"/>
                <a:cs typeface="Krona One"/>
                <a:sym typeface="Krona One"/>
              </a:defRPr>
            </a:lvl6pPr>
            <a:lvl7pPr lvl="6" algn="ctr" rtl="0">
              <a:lnSpc>
                <a:spcPct val="100000"/>
              </a:lnSpc>
              <a:spcBef>
                <a:spcPts val="0"/>
              </a:spcBef>
              <a:spcAft>
                <a:spcPts val="0"/>
              </a:spcAft>
              <a:buNone/>
              <a:defRPr sz="2133">
                <a:solidFill>
                  <a:schemeClr val="lt1"/>
                </a:solidFill>
                <a:latin typeface="Krona One"/>
                <a:ea typeface="Krona One"/>
                <a:cs typeface="Krona One"/>
                <a:sym typeface="Krona One"/>
              </a:defRPr>
            </a:lvl7pPr>
            <a:lvl8pPr lvl="7" algn="ctr" rtl="0">
              <a:lnSpc>
                <a:spcPct val="100000"/>
              </a:lnSpc>
              <a:spcBef>
                <a:spcPts val="0"/>
              </a:spcBef>
              <a:spcAft>
                <a:spcPts val="0"/>
              </a:spcAft>
              <a:buNone/>
              <a:defRPr sz="2133">
                <a:solidFill>
                  <a:schemeClr val="lt1"/>
                </a:solidFill>
                <a:latin typeface="Krona One"/>
                <a:ea typeface="Krona One"/>
                <a:cs typeface="Krona One"/>
                <a:sym typeface="Krona One"/>
              </a:defRPr>
            </a:lvl8pPr>
            <a:lvl9pPr lvl="8" algn="ctr" rtl="0">
              <a:lnSpc>
                <a:spcPct val="100000"/>
              </a:lnSpc>
              <a:spcBef>
                <a:spcPts val="0"/>
              </a:spcBef>
              <a:spcAft>
                <a:spcPts val="0"/>
              </a:spcAft>
              <a:buNone/>
              <a:defRPr sz="2133">
                <a:solidFill>
                  <a:schemeClr val="lt1"/>
                </a:solidFill>
                <a:latin typeface="Krona One"/>
                <a:ea typeface="Krona One"/>
                <a:cs typeface="Krona One"/>
                <a:sym typeface="Krona One"/>
              </a:defRPr>
            </a:lvl9pPr>
          </a:lstStyle>
          <a:p>
            <a:endParaRPr/>
          </a:p>
        </p:txBody>
      </p:sp>
      <p:sp>
        <p:nvSpPr>
          <p:cNvPr id="231" name="Google Shape;231;p14"/>
          <p:cNvSpPr txBox="1">
            <a:spLocks noGrp="1"/>
          </p:cNvSpPr>
          <p:nvPr>
            <p:ph type="subTitle" idx="4"/>
          </p:nvPr>
        </p:nvSpPr>
        <p:spPr>
          <a:xfrm>
            <a:off x="7951027" y="4339661"/>
            <a:ext cx="3233600" cy="10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232" name="Google Shape;232;p14"/>
          <p:cNvSpPr txBox="1">
            <a:spLocks noGrp="1"/>
          </p:cNvSpPr>
          <p:nvPr>
            <p:ph type="subTitle" idx="5"/>
          </p:nvPr>
        </p:nvSpPr>
        <p:spPr>
          <a:xfrm>
            <a:off x="4482601" y="4339661"/>
            <a:ext cx="3233600" cy="10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233" name="Google Shape;233;p14"/>
          <p:cNvSpPr txBox="1">
            <a:spLocks noGrp="1"/>
          </p:cNvSpPr>
          <p:nvPr>
            <p:ph type="subTitle" idx="6"/>
          </p:nvPr>
        </p:nvSpPr>
        <p:spPr>
          <a:xfrm>
            <a:off x="8268713" y="3881317"/>
            <a:ext cx="2597200" cy="56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133">
                <a:solidFill>
                  <a:schemeClr val="lt1"/>
                </a:solidFill>
                <a:latin typeface="Krona One"/>
                <a:ea typeface="Krona One"/>
                <a:cs typeface="Krona One"/>
                <a:sym typeface="Krona One"/>
              </a:defRPr>
            </a:lvl1pPr>
            <a:lvl2pPr lvl="1" algn="ctr" rtl="0">
              <a:lnSpc>
                <a:spcPct val="100000"/>
              </a:lnSpc>
              <a:spcBef>
                <a:spcPts val="0"/>
              </a:spcBef>
              <a:spcAft>
                <a:spcPts val="0"/>
              </a:spcAft>
              <a:buNone/>
              <a:defRPr sz="2133">
                <a:solidFill>
                  <a:schemeClr val="lt1"/>
                </a:solidFill>
                <a:latin typeface="Krona One"/>
                <a:ea typeface="Krona One"/>
                <a:cs typeface="Krona One"/>
                <a:sym typeface="Krona One"/>
              </a:defRPr>
            </a:lvl2pPr>
            <a:lvl3pPr lvl="2" algn="ctr" rtl="0">
              <a:lnSpc>
                <a:spcPct val="100000"/>
              </a:lnSpc>
              <a:spcBef>
                <a:spcPts val="0"/>
              </a:spcBef>
              <a:spcAft>
                <a:spcPts val="0"/>
              </a:spcAft>
              <a:buNone/>
              <a:defRPr sz="2133">
                <a:solidFill>
                  <a:schemeClr val="lt1"/>
                </a:solidFill>
                <a:latin typeface="Krona One"/>
                <a:ea typeface="Krona One"/>
                <a:cs typeface="Krona One"/>
                <a:sym typeface="Krona One"/>
              </a:defRPr>
            </a:lvl3pPr>
            <a:lvl4pPr lvl="3" algn="ctr" rtl="0">
              <a:lnSpc>
                <a:spcPct val="100000"/>
              </a:lnSpc>
              <a:spcBef>
                <a:spcPts val="0"/>
              </a:spcBef>
              <a:spcAft>
                <a:spcPts val="0"/>
              </a:spcAft>
              <a:buNone/>
              <a:defRPr sz="2133">
                <a:solidFill>
                  <a:schemeClr val="lt1"/>
                </a:solidFill>
                <a:latin typeface="Krona One"/>
                <a:ea typeface="Krona One"/>
                <a:cs typeface="Krona One"/>
                <a:sym typeface="Krona One"/>
              </a:defRPr>
            </a:lvl4pPr>
            <a:lvl5pPr lvl="4" algn="ctr" rtl="0">
              <a:lnSpc>
                <a:spcPct val="100000"/>
              </a:lnSpc>
              <a:spcBef>
                <a:spcPts val="0"/>
              </a:spcBef>
              <a:spcAft>
                <a:spcPts val="0"/>
              </a:spcAft>
              <a:buNone/>
              <a:defRPr sz="2133">
                <a:solidFill>
                  <a:schemeClr val="lt1"/>
                </a:solidFill>
                <a:latin typeface="Krona One"/>
                <a:ea typeface="Krona One"/>
                <a:cs typeface="Krona One"/>
                <a:sym typeface="Krona One"/>
              </a:defRPr>
            </a:lvl5pPr>
            <a:lvl6pPr lvl="5" algn="ctr" rtl="0">
              <a:lnSpc>
                <a:spcPct val="100000"/>
              </a:lnSpc>
              <a:spcBef>
                <a:spcPts val="0"/>
              </a:spcBef>
              <a:spcAft>
                <a:spcPts val="0"/>
              </a:spcAft>
              <a:buNone/>
              <a:defRPr sz="2133">
                <a:solidFill>
                  <a:schemeClr val="lt1"/>
                </a:solidFill>
                <a:latin typeface="Krona One"/>
                <a:ea typeface="Krona One"/>
                <a:cs typeface="Krona One"/>
                <a:sym typeface="Krona One"/>
              </a:defRPr>
            </a:lvl6pPr>
            <a:lvl7pPr lvl="6" algn="ctr" rtl="0">
              <a:lnSpc>
                <a:spcPct val="100000"/>
              </a:lnSpc>
              <a:spcBef>
                <a:spcPts val="0"/>
              </a:spcBef>
              <a:spcAft>
                <a:spcPts val="0"/>
              </a:spcAft>
              <a:buNone/>
              <a:defRPr sz="2133">
                <a:solidFill>
                  <a:schemeClr val="lt1"/>
                </a:solidFill>
                <a:latin typeface="Krona One"/>
                <a:ea typeface="Krona One"/>
                <a:cs typeface="Krona One"/>
                <a:sym typeface="Krona One"/>
              </a:defRPr>
            </a:lvl7pPr>
            <a:lvl8pPr lvl="7" algn="ctr" rtl="0">
              <a:lnSpc>
                <a:spcPct val="100000"/>
              </a:lnSpc>
              <a:spcBef>
                <a:spcPts val="0"/>
              </a:spcBef>
              <a:spcAft>
                <a:spcPts val="0"/>
              </a:spcAft>
              <a:buNone/>
              <a:defRPr sz="2133">
                <a:solidFill>
                  <a:schemeClr val="lt1"/>
                </a:solidFill>
                <a:latin typeface="Krona One"/>
                <a:ea typeface="Krona One"/>
                <a:cs typeface="Krona One"/>
                <a:sym typeface="Krona One"/>
              </a:defRPr>
            </a:lvl8pPr>
            <a:lvl9pPr lvl="8" algn="ctr" rtl="0">
              <a:lnSpc>
                <a:spcPct val="100000"/>
              </a:lnSpc>
              <a:spcBef>
                <a:spcPts val="0"/>
              </a:spcBef>
              <a:spcAft>
                <a:spcPts val="0"/>
              </a:spcAft>
              <a:buNone/>
              <a:defRPr sz="2133">
                <a:solidFill>
                  <a:schemeClr val="lt1"/>
                </a:solidFill>
                <a:latin typeface="Krona One"/>
                <a:ea typeface="Krona One"/>
                <a:cs typeface="Krona One"/>
                <a:sym typeface="Krona One"/>
              </a:defRPr>
            </a:lvl9pPr>
          </a:lstStyle>
          <a:p>
            <a:endParaRPr/>
          </a:p>
        </p:txBody>
      </p:sp>
      <p:sp>
        <p:nvSpPr>
          <p:cNvPr id="234" name="Google Shape;234;p14"/>
          <p:cNvSpPr/>
          <p:nvPr/>
        </p:nvSpPr>
        <p:spPr>
          <a:xfrm>
            <a:off x="1164983" y="5842007"/>
            <a:ext cx="2931600" cy="2458800"/>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14"/>
          <p:cNvSpPr/>
          <p:nvPr/>
        </p:nvSpPr>
        <p:spPr>
          <a:xfrm>
            <a:off x="4593609" y="5842007"/>
            <a:ext cx="2931600" cy="2458800"/>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6" name="Google Shape;236;p14"/>
          <p:cNvSpPr/>
          <p:nvPr/>
        </p:nvSpPr>
        <p:spPr>
          <a:xfrm>
            <a:off x="8099132" y="5842007"/>
            <a:ext cx="2931600" cy="2458800"/>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7" name="Google Shape;237;p14"/>
          <p:cNvSpPr/>
          <p:nvPr/>
        </p:nvSpPr>
        <p:spPr>
          <a:xfrm rot="10800000">
            <a:off x="7994400" y="0"/>
            <a:ext cx="4197600" cy="16172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14"/>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2934722659"/>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430"/>
        <p:cNvGrpSpPr/>
        <p:nvPr/>
      </p:nvGrpSpPr>
      <p:grpSpPr>
        <a:xfrm>
          <a:off x="0" y="0"/>
          <a:ext cx="0" cy="0"/>
          <a:chOff x="0" y="0"/>
          <a:chExt cx="0" cy="0"/>
        </a:xfrm>
      </p:grpSpPr>
      <p:sp>
        <p:nvSpPr>
          <p:cNvPr id="431" name="Google Shape;431;p16"/>
          <p:cNvSpPr txBox="1">
            <a:spLocks noGrp="1"/>
          </p:cNvSpPr>
          <p:nvPr>
            <p:ph type="subTitle" idx="1"/>
          </p:nvPr>
        </p:nvSpPr>
        <p:spPr>
          <a:xfrm>
            <a:off x="4703800" y="2024717"/>
            <a:ext cx="2784400" cy="609600"/>
          </a:xfrm>
          <a:prstGeom prst="rect">
            <a:avLst/>
          </a:prstGeom>
          <a:solidFill>
            <a:schemeClr val="accent1"/>
          </a:solidFill>
        </p:spPr>
        <p:txBody>
          <a:bodyPr spcFirstLastPara="1" wrap="square" lIns="91425" tIns="91425" rIns="91425" bIns="91425" anchor="ctr" anchorCtr="0">
            <a:noAutofit/>
          </a:bodyPr>
          <a:lstStyle>
            <a:lvl1pPr lvl="0" algn="ctr">
              <a:lnSpc>
                <a:spcPct val="100000"/>
              </a:lnSpc>
              <a:spcBef>
                <a:spcPts val="0"/>
              </a:spcBef>
              <a:spcAft>
                <a:spcPts val="0"/>
              </a:spcAft>
              <a:buNone/>
              <a:defRPr sz="16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6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6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6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6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6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6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6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600">
                <a:solidFill>
                  <a:schemeClr val="accent4"/>
                </a:solidFill>
                <a:latin typeface="Krona One"/>
                <a:ea typeface="Krona One"/>
                <a:cs typeface="Krona One"/>
                <a:sym typeface="Krona One"/>
              </a:defRPr>
            </a:lvl9pPr>
          </a:lstStyle>
          <a:p>
            <a:endParaRPr/>
          </a:p>
        </p:txBody>
      </p:sp>
      <p:sp>
        <p:nvSpPr>
          <p:cNvPr id="432" name="Google Shape;432;p16"/>
          <p:cNvSpPr txBox="1">
            <a:spLocks noGrp="1"/>
          </p:cNvSpPr>
          <p:nvPr>
            <p:ph type="subTitle" idx="2"/>
          </p:nvPr>
        </p:nvSpPr>
        <p:spPr>
          <a:xfrm>
            <a:off x="1053868" y="2929964"/>
            <a:ext cx="2779600" cy="81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433" name="Google Shape;433;p16"/>
          <p:cNvSpPr txBox="1">
            <a:spLocks noGrp="1"/>
          </p:cNvSpPr>
          <p:nvPr>
            <p:ph type="subTitle" idx="3"/>
          </p:nvPr>
        </p:nvSpPr>
        <p:spPr>
          <a:xfrm>
            <a:off x="1051468" y="2024717"/>
            <a:ext cx="2784400" cy="6096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accent4"/>
                </a:solidFill>
                <a:latin typeface="Krona One"/>
                <a:ea typeface="Krona One"/>
                <a:cs typeface="Krona One"/>
                <a:sym typeface="Krona One"/>
              </a:defRPr>
            </a:lvl9pPr>
          </a:lstStyle>
          <a:p>
            <a:endParaRPr/>
          </a:p>
        </p:txBody>
      </p:sp>
      <p:sp>
        <p:nvSpPr>
          <p:cNvPr id="434" name="Google Shape;434;p16"/>
          <p:cNvSpPr txBox="1">
            <a:spLocks noGrp="1"/>
          </p:cNvSpPr>
          <p:nvPr>
            <p:ph type="subTitle" idx="4"/>
          </p:nvPr>
        </p:nvSpPr>
        <p:spPr>
          <a:xfrm>
            <a:off x="4706200" y="2929964"/>
            <a:ext cx="2779600" cy="81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435" name="Google Shape;435;p16"/>
          <p:cNvSpPr txBox="1">
            <a:spLocks noGrp="1"/>
          </p:cNvSpPr>
          <p:nvPr>
            <p:ph type="subTitle" idx="5"/>
          </p:nvPr>
        </p:nvSpPr>
        <p:spPr>
          <a:xfrm>
            <a:off x="8356132" y="2024717"/>
            <a:ext cx="2784400" cy="6096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accent4"/>
                </a:solidFill>
                <a:latin typeface="Krona One"/>
                <a:ea typeface="Krona One"/>
                <a:cs typeface="Krona One"/>
                <a:sym typeface="Krona One"/>
              </a:defRPr>
            </a:lvl9pPr>
          </a:lstStyle>
          <a:p>
            <a:endParaRPr/>
          </a:p>
        </p:txBody>
      </p:sp>
      <p:sp>
        <p:nvSpPr>
          <p:cNvPr id="436" name="Google Shape;436;p16"/>
          <p:cNvSpPr txBox="1">
            <a:spLocks noGrp="1"/>
          </p:cNvSpPr>
          <p:nvPr>
            <p:ph type="subTitle" idx="6"/>
          </p:nvPr>
        </p:nvSpPr>
        <p:spPr>
          <a:xfrm>
            <a:off x="8358532" y="2929964"/>
            <a:ext cx="2779600" cy="81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437" name="Google Shape;437;p16"/>
          <p:cNvSpPr/>
          <p:nvPr/>
        </p:nvSpPr>
        <p:spPr>
          <a:xfrm rot="10800000">
            <a:off x="7994400" y="0"/>
            <a:ext cx="4197600" cy="16172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8" name="Google Shape;438;p16"/>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2144975867"/>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469"/>
        <p:cNvGrpSpPr/>
        <p:nvPr/>
      </p:nvGrpSpPr>
      <p:grpSpPr>
        <a:xfrm>
          <a:off x="0" y="0"/>
          <a:ext cx="0" cy="0"/>
          <a:chOff x="0" y="0"/>
          <a:chExt cx="0" cy="0"/>
        </a:xfrm>
      </p:grpSpPr>
      <p:sp>
        <p:nvSpPr>
          <p:cNvPr id="470" name="Google Shape;470;p19"/>
          <p:cNvSpPr/>
          <p:nvPr/>
        </p:nvSpPr>
        <p:spPr>
          <a:xfrm rot="10800000">
            <a:off x="7994400" y="0"/>
            <a:ext cx="4197600" cy="16172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1" name="Google Shape;471;p19"/>
          <p:cNvSpPr txBox="1">
            <a:spLocks noGrp="1"/>
          </p:cNvSpPr>
          <p:nvPr>
            <p:ph type="subTitle" idx="1"/>
          </p:nvPr>
        </p:nvSpPr>
        <p:spPr>
          <a:xfrm>
            <a:off x="7950068" y="1718797"/>
            <a:ext cx="2228400" cy="4632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None/>
              <a:defRPr sz="1600">
                <a:solidFill>
                  <a:schemeClr val="accent4"/>
                </a:solidFill>
                <a:latin typeface="Krona One"/>
                <a:ea typeface="Krona One"/>
                <a:cs typeface="Krona One"/>
                <a:sym typeface="Krona One"/>
              </a:defRPr>
            </a:lvl1pPr>
            <a:lvl2pPr lvl="1" rtl="0">
              <a:spcBef>
                <a:spcPts val="2133"/>
              </a:spcBef>
              <a:spcAft>
                <a:spcPts val="0"/>
              </a:spcAft>
              <a:buNone/>
              <a:defRPr sz="1600">
                <a:solidFill>
                  <a:schemeClr val="accent4"/>
                </a:solidFill>
                <a:latin typeface="Krona One"/>
                <a:ea typeface="Krona One"/>
                <a:cs typeface="Krona One"/>
                <a:sym typeface="Krona One"/>
              </a:defRPr>
            </a:lvl2pPr>
            <a:lvl3pPr lvl="2" rtl="0">
              <a:spcBef>
                <a:spcPts val="2133"/>
              </a:spcBef>
              <a:spcAft>
                <a:spcPts val="0"/>
              </a:spcAft>
              <a:buNone/>
              <a:defRPr sz="1600">
                <a:solidFill>
                  <a:schemeClr val="accent4"/>
                </a:solidFill>
                <a:latin typeface="Krona One"/>
                <a:ea typeface="Krona One"/>
                <a:cs typeface="Krona One"/>
                <a:sym typeface="Krona One"/>
              </a:defRPr>
            </a:lvl3pPr>
            <a:lvl4pPr lvl="3" rtl="0">
              <a:spcBef>
                <a:spcPts val="2133"/>
              </a:spcBef>
              <a:spcAft>
                <a:spcPts val="0"/>
              </a:spcAft>
              <a:buNone/>
              <a:defRPr sz="1600">
                <a:solidFill>
                  <a:schemeClr val="accent4"/>
                </a:solidFill>
                <a:latin typeface="Krona One"/>
                <a:ea typeface="Krona One"/>
                <a:cs typeface="Krona One"/>
                <a:sym typeface="Krona One"/>
              </a:defRPr>
            </a:lvl4pPr>
            <a:lvl5pPr lvl="4" rtl="0">
              <a:spcBef>
                <a:spcPts val="2133"/>
              </a:spcBef>
              <a:spcAft>
                <a:spcPts val="0"/>
              </a:spcAft>
              <a:buNone/>
              <a:defRPr sz="1600">
                <a:solidFill>
                  <a:schemeClr val="accent4"/>
                </a:solidFill>
                <a:latin typeface="Krona One"/>
                <a:ea typeface="Krona One"/>
                <a:cs typeface="Krona One"/>
                <a:sym typeface="Krona One"/>
              </a:defRPr>
            </a:lvl5pPr>
            <a:lvl6pPr lvl="5" rtl="0">
              <a:spcBef>
                <a:spcPts val="2133"/>
              </a:spcBef>
              <a:spcAft>
                <a:spcPts val="0"/>
              </a:spcAft>
              <a:buNone/>
              <a:defRPr sz="1600">
                <a:solidFill>
                  <a:schemeClr val="accent4"/>
                </a:solidFill>
                <a:latin typeface="Krona One"/>
                <a:ea typeface="Krona One"/>
                <a:cs typeface="Krona One"/>
                <a:sym typeface="Krona One"/>
              </a:defRPr>
            </a:lvl6pPr>
            <a:lvl7pPr lvl="6" rtl="0">
              <a:spcBef>
                <a:spcPts val="2133"/>
              </a:spcBef>
              <a:spcAft>
                <a:spcPts val="0"/>
              </a:spcAft>
              <a:buNone/>
              <a:defRPr sz="1600">
                <a:solidFill>
                  <a:schemeClr val="accent4"/>
                </a:solidFill>
                <a:latin typeface="Krona One"/>
                <a:ea typeface="Krona One"/>
                <a:cs typeface="Krona One"/>
                <a:sym typeface="Krona One"/>
              </a:defRPr>
            </a:lvl7pPr>
            <a:lvl8pPr lvl="7" rtl="0">
              <a:spcBef>
                <a:spcPts val="2133"/>
              </a:spcBef>
              <a:spcAft>
                <a:spcPts val="0"/>
              </a:spcAft>
              <a:buNone/>
              <a:defRPr sz="1600">
                <a:solidFill>
                  <a:schemeClr val="accent4"/>
                </a:solidFill>
                <a:latin typeface="Krona One"/>
                <a:ea typeface="Krona One"/>
                <a:cs typeface="Krona One"/>
                <a:sym typeface="Krona One"/>
              </a:defRPr>
            </a:lvl8pPr>
            <a:lvl9pPr lvl="8" rtl="0">
              <a:spcBef>
                <a:spcPts val="2133"/>
              </a:spcBef>
              <a:spcAft>
                <a:spcPts val="2133"/>
              </a:spcAft>
              <a:buNone/>
              <a:defRPr sz="1600">
                <a:solidFill>
                  <a:schemeClr val="accent4"/>
                </a:solidFill>
                <a:latin typeface="Krona One"/>
                <a:ea typeface="Krona One"/>
                <a:cs typeface="Krona One"/>
                <a:sym typeface="Krona One"/>
              </a:defRPr>
            </a:lvl9pPr>
          </a:lstStyle>
          <a:p>
            <a:endParaRPr/>
          </a:p>
        </p:txBody>
      </p:sp>
      <p:sp>
        <p:nvSpPr>
          <p:cNvPr id="472" name="Google Shape;472;p19"/>
          <p:cNvSpPr txBox="1">
            <a:spLocks noGrp="1"/>
          </p:cNvSpPr>
          <p:nvPr>
            <p:ph type="subTitle" idx="2"/>
          </p:nvPr>
        </p:nvSpPr>
        <p:spPr>
          <a:xfrm>
            <a:off x="7950067" y="2181833"/>
            <a:ext cx="3162400" cy="9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33">
                <a:solidFill>
                  <a:schemeClr val="lt1"/>
                </a:solidFill>
              </a:defRPr>
            </a:lvl1pPr>
            <a:lvl2pPr lvl="1" rtl="0">
              <a:lnSpc>
                <a:spcPct val="100000"/>
              </a:lnSpc>
              <a:spcBef>
                <a:spcPts val="0"/>
              </a:spcBef>
              <a:spcAft>
                <a:spcPts val="0"/>
              </a:spcAft>
              <a:buNone/>
              <a:defRPr sz="1733">
                <a:solidFill>
                  <a:schemeClr val="lt1"/>
                </a:solidFill>
              </a:defRPr>
            </a:lvl2pPr>
            <a:lvl3pPr lvl="2" rtl="0">
              <a:lnSpc>
                <a:spcPct val="100000"/>
              </a:lnSpc>
              <a:spcBef>
                <a:spcPts val="0"/>
              </a:spcBef>
              <a:spcAft>
                <a:spcPts val="0"/>
              </a:spcAft>
              <a:buNone/>
              <a:defRPr sz="1733">
                <a:solidFill>
                  <a:schemeClr val="lt1"/>
                </a:solidFill>
              </a:defRPr>
            </a:lvl3pPr>
            <a:lvl4pPr lvl="3" rtl="0">
              <a:lnSpc>
                <a:spcPct val="100000"/>
              </a:lnSpc>
              <a:spcBef>
                <a:spcPts val="0"/>
              </a:spcBef>
              <a:spcAft>
                <a:spcPts val="0"/>
              </a:spcAft>
              <a:buNone/>
              <a:defRPr sz="1733">
                <a:solidFill>
                  <a:schemeClr val="lt1"/>
                </a:solidFill>
              </a:defRPr>
            </a:lvl4pPr>
            <a:lvl5pPr lvl="4" rtl="0">
              <a:lnSpc>
                <a:spcPct val="100000"/>
              </a:lnSpc>
              <a:spcBef>
                <a:spcPts val="0"/>
              </a:spcBef>
              <a:spcAft>
                <a:spcPts val="0"/>
              </a:spcAft>
              <a:buNone/>
              <a:defRPr sz="1733">
                <a:solidFill>
                  <a:schemeClr val="lt1"/>
                </a:solidFill>
              </a:defRPr>
            </a:lvl5pPr>
            <a:lvl6pPr lvl="5" rtl="0">
              <a:lnSpc>
                <a:spcPct val="100000"/>
              </a:lnSpc>
              <a:spcBef>
                <a:spcPts val="0"/>
              </a:spcBef>
              <a:spcAft>
                <a:spcPts val="0"/>
              </a:spcAft>
              <a:buNone/>
              <a:defRPr sz="1733">
                <a:solidFill>
                  <a:schemeClr val="lt1"/>
                </a:solidFill>
              </a:defRPr>
            </a:lvl6pPr>
            <a:lvl7pPr lvl="6" rtl="0">
              <a:lnSpc>
                <a:spcPct val="100000"/>
              </a:lnSpc>
              <a:spcBef>
                <a:spcPts val="0"/>
              </a:spcBef>
              <a:spcAft>
                <a:spcPts val="0"/>
              </a:spcAft>
              <a:buNone/>
              <a:defRPr sz="1733">
                <a:solidFill>
                  <a:schemeClr val="lt1"/>
                </a:solidFill>
              </a:defRPr>
            </a:lvl7pPr>
            <a:lvl8pPr lvl="7" rtl="0">
              <a:lnSpc>
                <a:spcPct val="100000"/>
              </a:lnSpc>
              <a:spcBef>
                <a:spcPts val="0"/>
              </a:spcBef>
              <a:spcAft>
                <a:spcPts val="0"/>
              </a:spcAft>
              <a:buNone/>
              <a:defRPr sz="1733">
                <a:solidFill>
                  <a:schemeClr val="lt1"/>
                </a:solidFill>
              </a:defRPr>
            </a:lvl8pPr>
            <a:lvl9pPr lvl="8" rtl="0">
              <a:lnSpc>
                <a:spcPct val="100000"/>
              </a:lnSpc>
              <a:spcBef>
                <a:spcPts val="0"/>
              </a:spcBef>
              <a:spcAft>
                <a:spcPts val="0"/>
              </a:spcAft>
              <a:buNone/>
              <a:defRPr sz="1733">
                <a:solidFill>
                  <a:schemeClr val="lt1"/>
                </a:solidFill>
              </a:defRPr>
            </a:lvl9pPr>
          </a:lstStyle>
          <a:p>
            <a:endParaRPr/>
          </a:p>
        </p:txBody>
      </p:sp>
      <p:sp>
        <p:nvSpPr>
          <p:cNvPr id="473" name="Google Shape;473;p19"/>
          <p:cNvSpPr txBox="1">
            <a:spLocks noGrp="1"/>
          </p:cNvSpPr>
          <p:nvPr>
            <p:ph type="subTitle" idx="3"/>
          </p:nvPr>
        </p:nvSpPr>
        <p:spPr>
          <a:xfrm>
            <a:off x="7950068" y="3083831"/>
            <a:ext cx="2228400" cy="4632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None/>
              <a:defRPr sz="1600">
                <a:solidFill>
                  <a:schemeClr val="accent4"/>
                </a:solidFill>
                <a:latin typeface="Krona One"/>
                <a:ea typeface="Krona One"/>
                <a:cs typeface="Krona One"/>
                <a:sym typeface="Krona One"/>
              </a:defRPr>
            </a:lvl1pPr>
            <a:lvl2pPr lvl="1" rtl="0">
              <a:spcBef>
                <a:spcPts val="2133"/>
              </a:spcBef>
              <a:spcAft>
                <a:spcPts val="0"/>
              </a:spcAft>
              <a:buNone/>
              <a:defRPr sz="1600">
                <a:solidFill>
                  <a:schemeClr val="accent4"/>
                </a:solidFill>
                <a:latin typeface="Krona One"/>
                <a:ea typeface="Krona One"/>
                <a:cs typeface="Krona One"/>
                <a:sym typeface="Krona One"/>
              </a:defRPr>
            </a:lvl2pPr>
            <a:lvl3pPr lvl="2" rtl="0">
              <a:spcBef>
                <a:spcPts val="2133"/>
              </a:spcBef>
              <a:spcAft>
                <a:spcPts val="0"/>
              </a:spcAft>
              <a:buNone/>
              <a:defRPr sz="1600">
                <a:solidFill>
                  <a:schemeClr val="accent4"/>
                </a:solidFill>
                <a:latin typeface="Krona One"/>
                <a:ea typeface="Krona One"/>
                <a:cs typeface="Krona One"/>
                <a:sym typeface="Krona One"/>
              </a:defRPr>
            </a:lvl3pPr>
            <a:lvl4pPr lvl="3" rtl="0">
              <a:spcBef>
                <a:spcPts val="2133"/>
              </a:spcBef>
              <a:spcAft>
                <a:spcPts val="0"/>
              </a:spcAft>
              <a:buNone/>
              <a:defRPr sz="1600">
                <a:solidFill>
                  <a:schemeClr val="accent4"/>
                </a:solidFill>
                <a:latin typeface="Krona One"/>
                <a:ea typeface="Krona One"/>
                <a:cs typeface="Krona One"/>
                <a:sym typeface="Krona One"/>
              </a:defRPr>
            </a:lvl4pPr>
            <a:lvl5pPr lvl="4" rtl="0">
              <a:spcBef>
                <a:spcPts val="2133"/>
              </a:spcBef>
              <a:spcAft>
                <a:spcPts val="0"/>
              </a:spcAft>
              <a:buNone/>
              <a:defRPr sz="1600">
                <a:solidFill>
                  <a:schemeClr val="accent4"/>
                </a:solidFill>
                <a:latin typeface="Krona One"/>
                <a:ea typeface="Krona One"/>
                <a:cs typeface="Krona One"/>
                <a:sym typeface="Krona One"/>
              </a:defRPr>
            </a:lvl5pPr>
            <a:lvl6pPr lvl="5" rtl="0">
              <a:spcBef>
                <a:spcPts val="2133"/>
              </a:spcBef>
              <a:spcAft>
                <a:spcPts val="0"/>
              </a:spcAft>
              <a:buNone/>
              <a:defRPr sz="1600">
                <a:solidFill>
                  <a:schemeClr val="accent4"/>
                </a:solidFill>
                <a:latin typeface="Krona One"/>
                <a:ea typeface="Krona One"/>
                <a:cs typeface="Krona One"/>
                <a:sym typeface="Krona One"/>
              </a:defRPr>
            </a:lvl6pPr>
            <a:lvl7pPr lvl="6" rtl="0">
              <a:spcBef>
                <a:spcPts val="2133"/>
              </a:spcBef>
              <a:spcAft>
                <a:spcPts val="0"/>
              </a:spcAft>
              <a:buNone/>
              <a:defRPr sz="1600">
                <a:solidFill>
                  <a:schemeClr val="accent4"/>
                </a:solidFill>
                <a:latin typeface="Krona One"/>
                <a:ea typeface="Krona One"/>
                <a:cs typeface="Krona One"/>
                <a:sym typeface="Krona One"/>
              </a:defRPr>
            </a:lvl7pPr>
            <a:lvl8pPr lvl="7" rtl="0">
              <a:spcBef>
                <a:spcPts val="2133"/>
              </a:spcBef>
              <a:spcAft>
                <a:spcPts val="0"/>
              </a:spcAft>
              <a:buNone/>
              <a:defRPr sz="1600">
                <a:solidFill>
                  <a:schemeClr val="accent4"/>
                </a:solidFill>
                <a:latin typeface="Krona One"/>
                <a:ea typeface="Krona One"/>
                <a:cs typeface="Krona One"/>
                <a:sym typeface="Krona One"/>
              </a:defRPr>
            </a:lvl8pPr>
            <a:lvl9pPr lvl="8" rtl="0">
              <a:spcBef>
                <a:spcPts val="2133"/>
              </a:spcBef>
              <a:spcAft>
                <a:spcPts val="2133"/>
              </a:spcAft>
              <a:buNone/>
              <a:defRPr sz="1600">
                <a:solidFill>
                  <a:schemeClr val="accent4"/>
                </a:solidFill>
                <a:latin typeface="Krona One"/>
                <a:ea typeface="Krona One"/>
                <a:cs typeface="Krona One"/>
                <a:sym typeface="Krona One"/>
              </a:defRPr>
            </a:lvl9pPr>
          </a:lstStyle>
          <a:p>
            <a:endParaRPr/>
          </a:p>
        </p:txBody>
      </p:sp>
      <p:sp>
        <p:nvSpPr>
          <p:cNvPr id="474" name="Google Shape;474;p19"/>
          <p:cNvSpPr txBox="1">
            <a:spLocks noGrp="1"/>
          </p:cNvSpPr>
          <p:nvPr>
            <p:ph type="subTitle" idx="4"/>
          </p:nvPr>
        </p:nvSpPr>
        <p:spPr>
          <a:xfrm>
            <a:off x="7950067" y="3546867"/>
            <a:ext cx="3162400" cy="9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33">
                <a:solidFill>
                  <a:schemeClr val="lt1"/>
                </a:solidFill>
              </a:defRPr>
            </a:lvl1pPr>
            <a:lvl2pPr lvl="1" rtl="0">
              <a:lnSpc>
                <a:spcPct val="100000"/>
              </a:lnSpc>
              <a:spcBef>
                <a:spcPts val="0"/>
              </a:spcBef>
              <a:spcAft>
                <a:spcPts val="0"/>
              </a:spcAft>
              <a:buNone/>
              <a:defRPr sz="1733">
                <a:solidFill>
                  <a:schemeClr val="lt1"/>
                </a:solidFill>
              </a:defRPr>
            </a:lvl2pPr>
            <a:lvl3pPr lvl="2" rtl="0">
              <a:lnSpc>
                <a:spcPct val="100000"/>
              </a:lnSpc>
              <a:spcBef>
                <a:spcPts val="0"/>
              </a:spcBef>
              <a:spcAft>
                <a:spcPts val="0"/>
              </a:spcAft>
              <a:buNone/>
              <a:defRPr sz="1733">
                <a:solidFill>
                  <a:schemeClr val="lt1"/>
                </a:solidFill>
              </a:defRPr>
            </a:lvl3pPr>
            <a:lvl4pPr lvl="3" rtl="0">
              <a:lnSpc>
                <a:spcPct val="100000"/>
              </a:lnSpc>
              <a:spcBef>
                <a:spcPts val="0"/>
              </a:spcBef>
              <a:spcAft>
                <a:spcPts val="0"/>
              </a:spcAft>
              <a:buNone/>
              <a:defRPr sz="1733">
                <a:solidFill>
                  <a:schemeClr val="lt1"/>
                </a:solidFill>
              </a:defRPr>
            </a:lvl4pPr>
            <a:lvl5pPr lvl="4" rtl="0">
              <a:lnSpc>
                <a:spcPct val="100000"/>
              </a:lnSpc>
              <a:spcBef>
                <a:spcPts val="0"/>
              </a:spcBef>
              <a:spcAft>
                <a:spcPts val="0"/>
              </a:spcAft>
              <a:buNone/>
              <a:defRPr sz="1733">
                <a:solidFill>
                  <a:schemeClr val="lt1"/>
                </a:solidFill>
              </a:defRPr>
            </a:lvl5pPr>
            <a:lvl6pPr lvl="5" rtl="0">
              <a:lnSpc>
                <a:spcPct val="100000"/>
              </a:lnSpc>
              <a:spcBef>
                <a:spcPts val="0"/>
              </a:spcBef>
              <a:spcAft>
                <a:spcPts val="0"/>
              </a:spcAft>
              <a:buNone/>
              <a:defRPr sz="1733">
                <a:solidFill>
                  <a:schemeClr val="lt1"/>
                </a:solidFill>
              </a:defRPr>
            </a:lvl6pPr>
            <a:lvl7pPr lvl="6" rtl="0">
              <a:lnSpc>
                <a:spcPct val="100000"/>
              </a:lnSpc>
              <a:spcBef>
                <a:spcPts val="0"/>
              </a:spcBef>
              <a:spcAft>
                <a:spcPts val="0"/>
              </a:spcAft>
              <a:buNone/>
              <a:defRPr sz="1733">
                <a:solidFill>
                  <a:schemeClr val="lt1"/>
                </a:solidFill>
              </a:defRPr>
            </a:lvl7pPr>
            <a:lvl8pPr lvl="7" rtl="0">
              <a:lnSpc>
                <a:spcPct val="100000"/>
              </a:lnSpc>
              <a:spcBef>
                <a:spcPts val="0"/>
              </a:spcBef>
              <a:spcAft>
                <a:spcPts val="0"/>
              </a:spcAft>
              <a:buNone/>
              <a:defRPr sz="1733">
                <a:solidFill>
                  <a:schemeClr val="lt1"/>
                </a:solidFill>
              </a:defRPr>
            </a:lvl8pPr>
            <a:lvl9pPr lvl="8" rtl="0">
              <a:lnSpc>
                <a:spcPct val="100000"/>
              </a:lnSpc>
              <a:spcBef>
                <a:spcPts val="0"/>
              </a:spcBef>
              <a:spcAft>
                <a:spcPts val="0"/>
              </a:spcAft>
              <a:buNone/>
              <a:defRPr sz="1733">
                <a:solidFill>
                  <a:schemeClr val="lt1"/>
                </a:solidFill>
              </a:defRPr>
            </a:lvl9pPr>
          </a:lstStyle>
          <a:p>
            <a:endParaRPr/>
          </a:p>
        </p:txBody>
      </p:sp>
      <p:sp>
        <p:nvSpPr>
          <p:cNvPr id="475" name="Google Shape;475;p19"/>
          <p:cNvSpPr txBox="1">
            <a:spLocks noGrp="1"/>
          </p:cNvSpPr>
          <p:nvPr>
            <p:ph type="subTitle" idx="5"/>
          </p:nvPr>
        </p:nvSpPr>
        <p:spPr>
          <a:xfrm>
            <a:off x="7950068" y="4448864"/>
            <a:ext cx="2228400" cy="4632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None/>
              <a:defRPr sz="1600">
                <a:solidFill>
                  <a:schemeClr val="accent4"/>
                </a:solidFill>
                <a:latin typeface="Krona One"/>
                <a:ea typeface="Krona One"/>
                <a:cs typeface="Krona One"/>
                <a:sym typeface="Krona One"/>
              </a:defRPr>
            </a:lvl1pPr>
            <a:lvl2pPr lvl="1" rtl="0">
              <a:spcBef>
                <a:spcPts val="2133"/>
              </a:spcBef>
              <a:spcAft>
                <a:spcPts val="0"/>
              </a:spcAft>
              <a:buNone/>
              <a:defRPr sz="1600">
                <a:solidFill>
                  <a:schemeClr val="accent4"/>
                </a:solidFill>
                <a:latin typeface="Krona One"/>
                <a:ea typeface="Krona One"/>
                <a:cs typeface="Krona One"/>
                <a:sym typeface="Krona One"/>
              </a:defRPr>
            </a:lvl2pPr>
            <a:lvl3pPr lvl="2" rtl="0">
              <a:spcBef>
                <a:spcPts val="2133"/>
              </a:spcBef>
              <a:spcAft>
                <a:spcPts val="0"/>
              </a:spcAft>
              <a:buNone/>
              <a:defRPr sz="1600">
                <a:solidFill>
                  <a:schemeClr val="accent4"/>
                </a:solidFill>
                <a:latin typeface="Krona One"/>
                <a:ea typeface="Krona One"/>
                <a:cs typeface="Krona One"/>
                <a:sym typeface="Krona One"/>
              </a:defRPr>
            </a:lvl3pPr>
            <a:lvl4pPr lvl="3" rtl="0">
              <a:spcBef>
                <a:spcPts val="2133"/>
              </a:spcBef>
              <a:spcAft>
                <a:spcPts val="0"/>
              </a:spcAft>
              <a:buNone/>
              <a:defRPr sz="1600">
                <a:solidFill>
                  <a:schemeClr val="accent4"/>
                </a:solidFill>
                <a:latin typeface="Krona One"/>
                <a:ea typeface="Krona One"/>
                <a:cs typeface="Krona One"/>
                <a:sym typeface="Krona One"/>
              </a:defRPr>
            </a:lvl4pPr>
            <a:lvl5pPr lvl="4" rtl="0">
              <a:spcBef>
                <a:spcPts val="2133"/>
              </a:spcBef>
              <a:spcAft>
                <a:spcPts val="0"/>
              </a:spcAft>
              <a:buNone/>
              <a:defRPr sz="1600">
                <a:solidFill>
                  <a:schemeClr val="accent4"/>
                </a:solidFill>
                <a:latin typeface="Krona One"/>
                <a:ea typeface="Krona One"/>
                <a:cs typeface="Krona One"/>
                <a:sym typeface="Krona One"/>
              </a:defRPr>
            </a:lvl5pPr>
            <a:lvl6pPr lvl="5" rtl="0">
              <a:spcBef>
                <a:spcPts val="2133"/>
              </a:spcBef>
              <a:spcAft>
                <a:spcPts val="0"/>
              </a:spcAft>
              <a:buNone/>
              <a:defRPr sz="1600">
                <a:solidFill>
                  <a:schemeClr val="accent4"/>
                </a:solidFill>
                <a:latin typeface="Krona One"/>
                <a:ea typeface="Krona One"/>
                <a:cs typeface="Krona One"/>
                <a:sym typeface="Krona One"/>
              </a:defRPr>
            </a:lvl6pPr>
            <a:lvl7pPr lvl="6" rtl="0">
              <a:spcBef>
                <a:spcPts val="2133"/>
              </a:spcBef>
              <a:spcAft>
                <a:spcPts val="0"/>
              </a:spcAft>
              <a:buNone/>
              <a:defRPr sz="1600">
                <a:solidFill>
                  <a:schemeClr val="accent4"/>
                </a:solidFill>
                <a:latin typeface="Krona One"/>
                <a:ea typeface="Krona One"/>
                <a:cs typeface="Krona One"/>
                <a:sym typeface="Krona One"/>
              </a:defRPr>
            </a:lvl7pPr>
            <a:lvl8pPr lvl="7" rtl="0">
              <a:spcBef>
                <a:spcPts val="2133"/>
              </a:spcBef>
              <a:spcAft>
                <a:spcPts val="0"/>
              </a:spcAft>
              <a:buNone/>
              <a:defRPr sz="1600">
                <a:solidFill>
                  <a:schemeClr val="accent4"/>
                </a:solidFill>
                <a:latin typeface="Krona One"/>
                <a:ea typeface="Krona One"/>
                <a:cs typeface="Krona One"/>
                <a:sym typeface="Krona One"/>
              </a:defRPr>
            </a:lvl8pPr>
            <a:lvl9pPr lvl="8" rtl="0">
              <a:spcBef>
                <a:spcPts val="2133"/>
              </a:spcBef>
              <a:spcAft>
                <a:spcPts val="2133"/>
              </a:spcAft>
              <a:buNone/>
              <a:defRPr sz="1600">
                <a:solidFill>
                  <a:schemeClr val="accent4"/>
                </a:solidFill>
                <a:latin typeface="Krona One"/>
                <a:ea typeface="Krona One"/>
                <a:cs typeface="Krona One"/>
                <a:sym typeface="Krona One"/>
              </a:defRPr>
            </a:lvl9pPr>
          </a:lstStyle>
          <a:p>
            <a:endParaRPr/>
          </a:p>
        </p:txBody>
      </p:sp>
      <p:sp>
        <p:nvSpPr>
          <p:cNvPr id="476" name="Google Shape;476;p19"/>
          <p:cNvSpPr txBox="1">
            <a:spLocks noGrp="1"/>
          </p:cNvSpPr>
          <p:nvPr>
            <p:ph type="subTitle" idx="6"/>
          </p:nvPr>
        </p:nvSpPr>
        <p:spPr>
          <a:xfrm>
            <a:off x="7950067" y="4911900"/>
            <a:ext cx="3162400" cy="9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33">
                <a:solidFill>
                  <a:schemeClr val="lt1"/>
                </a:solidFill>
              </a:defRPr>
            </a:lvl1pPr>
            <a:lvl2pPr lvl="1" rtl="0">
              <a:lnSpc>
                <a:spcPct val="100000"/>
              </a:lnSpc>
              <a:spcBef>
                <a:spcPts val="0"/>
              </a:spcBef>
              <a:spcAft>
                <a:spcPts val="0"/>
              </a:spcAft>
              <a:buNone/>
              <a:defRPr sz="1733">
                <a:solidFill>
                  <a:schemeClr val="lt1"/>
                </a:solidFill>
              </a:defRPr>
            </a:lvl2pPr>
            <a:lvl3pPr lvl="2" rtl="0">
              <a:lnSpc>
                <a:spcPct val="100000"/>
              </a:lnSpc>
              <a:spcBef>
                <a:spcPts val="0"/>
              </a:spcBef>
              <a:spcAft>
                <a:spcPts val="0"/>
              </a:spcAft>
              <a:buNone/>
              <a:defRPr sz="1733">
                <a:solidFill>
                  <a:schemeClr val="lt1"/>
                </a:solidFill>
              </a:defRPr>
            </a:lvl3pPr>
            <a:lvl4pPr lvl="3" rtl="0">
              <a:lnSpc>
                <a:spcPct val="100000"/>
              </a:lnSpc>
              <a:spcBef>
                <a:spcPts val="0"/>
              </a:spcBef>
              <a:spcAft>
                <a:spcPts val="0"/>
              </a:spcAft>
              <a:buNone/>
              <a:defRPr sz="1733">
                <a:solidFill>
                  <a:schemeClr val="lt1"/>
                </a:solidFill>
              </a:defRPr>
            </a:lvl4pPr>
            <a:lvl5pPr lvl="4" rtl="0">
              <a:lnSpc>
                <a:spcPct val="100000"/>
              </a:lnSpc>
              <a:spcBef>
                <a:spcPts val="0"/>
              </a:spcBef>
              <a:spcAft>
                <a:spcPts val="0"/>
              </a:spcAft>
              <a:buNone/>
              <a:defRPr sz="1733">
                <a:solidFill>
                  <a:schemeClr val="lt1"/>
                </a:solidFill>
              </a:defRPr>
            </a:lvl5pPr>
            <a:lvl6pPr lvl="5" rtl="0">
              <a:lnSpc>
                <a:spcPct val="100000"/>
              </a:lnSpc>
              <a:spcBef>
                <a:spcPts val="0"/>
              </a:spcBef>
              <a:spcAft>
                <a:spcPts val="0"/>
              </a:spcAft>
              <a:buNone/>
              <a:defRPr sz="1733">
                <a:solidFill>
                  <a:schemeClr val="lt1"/>
                </a:solidFill>
              </a:defRPr>
            </a:lvl6pPr>
            <a:lvl7pPr lvl="6" rtl="0">
              <a:lnSpc>
                <a:spcPct val="100000"/>
              </a:lnSpc>
              <a:spcBef>
                <a:spcPts val="0"/>
              </a:spcBef>
              <a:spcAft>
                <a:spcPts val="0"/>
              </a:spcAft>
              <a:buNone/>
              <a:defRPr sz="1733">
                <a:solidFill>
                  <a:schemeClr val="lt1"/>
                </a:solidFill>
              </a:defRPr>
            </a:lvl7pPr>
            <a:lvl8pPr lvl="7" rtl="0">
              <a:lnSpc>
                <a:spcPct val="100000"/>
              </a:lnSpc>
              <a:spcBef>
                <a:spcPts val="0"/>
              </a:spcBef>
              <a:spcAft>
                <a:spcPts val="0"/>
              </a:spcAft>
              <a:buNone/>
              <a:defRPr sz="1733">
                <a:solidFill>
                  <a:schemeClr val="lt1"/>
                </a:solidFill>
              </a:defRPr>
            </a:lvl8pPr>
            <a:lvl9pPr lvl="8" rtl="0">
              <a:lnSpc>
                <a:spcPct val="100000"/>
              </a:lnSpc>
              <a:spcBef>
                <a:spcPts val="0"/>
              </a:spcBef>
              <a:spcAft>
                <a:spcPts val="0"/>
              </a:spcAft>
              <a:buNone/>
              <a:defRPr sz="1733">
                <a:solidFill>
                  <a:schemeClr val="lt1"/>
                </a:solidFill>
              </a:defRPr>
            </a:lvl9pPr>
          </a:lstStyle>
          <a:p>
            <a:endParaRPr/>
          </a:p>
        </p:txBody>
      </p:sp>
      <p:sp>
        <p:nvSpPr>
          <p:cNvPr id="477" name="Google Shape;477;p19"/>
          <p:cNvSpPr txBox="1">
            <a:spLocks noGrp="1"/>
          </p:cNvSpPr>
          <p:nvPr>
            <p:ph type="subTitle" idx="7"/>
          </p:nvPr>
        </p:nvSpPr>
        <p:spPr>
          <a:xfrm>
            <a:off x="2038867" y="1718797"/>
            <a:ext cx="2228400" cy="463200"/>
          </a:xfrm>
          <a:prstGeom prst="rect">
            <a:avLst/>
          </a:prstGeom>
          <a:solidFill>
            <a:schemeClr val="accent1"/>
          </a:solidFill>
        </p:spPr>
        <p:txBody>
          <a:bodyPr spcFirstLastPara="1" wrap="square" lIns="91425" tIns="91425" rIns="91425" bIns="91425" anchor="t" anchorCtr="0">
            <a:noAutofit/>
          </a:bodyPr>
          <a:lstStyle>
            <a:lvl1pPr lvl="0" algn="r" rtl="0">
              <a:spcBef>
                <a:spcPts val="0"/>
              </a:spcBef>
              <a:spcAft>
                <a:spcPts val="0"/>
              </a:spcAft>
              <a:buNone/>
              <a:defRPr sz="1600">
                <a:solidFill>
                  <a:schemeClr val="accent4"/>
                </a:solidFill>
                <a:latin typeface="Krona One"/>
                <a:ea typeface="Krona One"/>
                <a:cs typeface="Krona One"/>
                <a:sym typeface="Krona One"/>
              </a:defRPr>
            </a:lvl1pPr>
            <a:lvl2pPr lvl="1" algn="r" rtl="0">
              <a:spcBef>
                <a:spcPts val="2133"/>
              </a:spcBef>
              <a:spcAft>
                <a:spcPts val="0"/>
              </a:spcAft>
              <a:buNone/>
              <a:defRPr sz="1600">
                <a:solidFill>
                  <a:schemeClr val="accent4"/>
                </a:solidFill>
                <a:latin typeface="Krona One"/>
                <a:ea typeface="Krona One"/>
                <a:cs typeface="Krona One"/>
                <a:sym typeface="Krona One"/>
              </a:defRPr>
            </a:lvl2pPr>
            <a:lvl3pPr lvl="2" algn="r" rtl="0">
              <a:spcBef>
                <a:spcPts val="2133"/>
              </a:spcBef>
              <a:spcAft>
                <a:spcPts val="0"/>
              </a:spcAft>
              <a:buNone/>
              <a:defRPr sz="1600">
                <a:solidFill>
                  <a:schemeClr val="accent4"/>
                </a:solidFill>
                <a:latin typeface="Krona One"/>
                <a:ea typeface="Krona One"/>
                <a:cs typeface="Krona One"/>
                <a:sym typeface="Krona One"/>
              </a:defRPr>
            </a:lvl3pPr>
            <a:lvl4pPr lvl="3" algn="r" rtl="0">
              <a:spcBef>
                <a:spcPts val="2133"/>
              </a:spcBef>
              <a:spcAft>
                <a:spcPts val="0"/>
              </a:spcAft>
              <a:buNone/>
              <a:defRPr sz="1600">
                <a:solidFill>
                  <a:schemeClr val="accent4"/>
                </a:solidFill>
                <a:latin typeface="Krona One"/>
                <a:ea typeface="Krona One"/>
                <a:cs typeface="Krona One"/>
                <a:sym typeface="Krona One"/>
              </a:defRPr>
            </a:lvl4pPr>
            <a:lvl5pPr lvl="4" algn="r" rtl="0">
              <a:spcBef>
                <a:spcPts val="2133"/>
              </a:spcBef>
              <a:spcAft>
                <a:spcPts val="0"/>
              </a:spcAft>
              <a:buNone/>
              <a:defRPr sz="1600">
                <a:solidFill>
                  <a:schemeClr val="accent4"/>
                </a:solidFill>
                <a:latin typeface="Krona One"/>
                <a:ea typeface="Krona One"/>
                <a:cs typeface="Krona One"/>
                <a:sym typeface="Krona One"/>
              </a:defRPr>
            </a:lvl5pPr>
            <a:lvl6pPr lvl="5" algn="r" rtl="0">
              <a:spcBef>
                <a:spcPts val="2133"/>
              </a:spcBef>
              <a:spcAft>
                <a:spcPts val="0"/>
              </a:spcAft>
              <a:buNone/>
              <a:defRPr sz="1600">
                <a:solidFill>
                  <a:schemeClr val="accent4"/>
                </a:solidFill>
                <a:latin typeface="Krona One"/>
                <a:ea typeface="Krona One"/>
                <a:cs typeface="Krona One"/>
                <a:sym typeface="Krona One"/>
              </a:defRPr>
            </a:lvl6pPr>
            <a:lvl7pPr lvl="6" algn="r" rtl="0">
              <a:spcBef>
                <a:spcPts val="2133"/>
              </a:spcBef>
              <a:spcAft>
                <a:spcPts val="0"/>
              </a:spcAft>
              <a:buNone/>
              <a:defRPr sz="1600">
                <a:solidFill>
                  <a:schemeClr val="accent4"/>
                </a:solidFill>
                <a:latin typeface="Krona One"/>
                <a:ea typeface="Krona One"/>
                <a:cs typeface="Krona One"/>
                <a:sym typeface="Krona One"/>
              </a:defRPr>
            </a:lvl7pPr>
            <a:lvl8pPr lvl="7" algn="r" rtl="0">
              <a:spcBef>
                <a:spcPts val="2133"/>
              </a:spcBef>
              <a:spcAft>
                <a:spcPts val="0"/>
              </a:spcAft>
              <a:buNone/>
              <a:defRPr sz="1600">
                <a:solidFill>
                  <a:schemeClr val="accent4"/>
                </a:solidFill>
                <a:latin typeface="Krona One"/>
                <a:ea typeface="Krona One"/>
                <a:cs typeface="Krona One"/>
                <a:sym typeface="Krona One"/>
              </a:defRPr>
            </a:lvl8pPr>
            <a:lvl9pPr lvl="8" algn="r" rtl="0">
              <a:spcBef>
                <a:spcPts val="2133"/>
              </a:spcBef>
              <a:spcAft>
                <a:spcPts val="2133"/>
              </a:spcAft>
              <a:buNone/>
              <a:defRPr sz="1600">
                <a:solidFill>
                  <a:schemeClr val="accent4"/>
                </a:solidFill>
                <a:latin typeface="Krona One"/>
                <a:ea typeface="Krona One"/>
                <a:cs typeface="Krona One"/>
                <a:sym typeface="Krona One"/>
              </a:defRPr>
            </a:lvl9pPr>
          </a:lstStyle>
          <a:p>
            <a:endParaRPr/>
          </a:p>
        </p:txBody>
      </p:sp>
      <p:sp>
        <p:nvSpPr>
          <p:cNvPr id="478" name="Google Shape;478;p19"/>
          <p:cNvSpPr txBox="1">
            <a:spLocks noGrp="1"/>
          </p:cNvSpPr>
          <p:nvPr>
            <p:ph type="subTitle" idx="8"/>
          </p:nvPr>
        </p:nvSpPr>
        <p:spPr>
          <a:xfrm>
            <a:off x="1104867" y="2181833"/>
            <a:ext cx="3162400" cy="90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733">
                <a:solidFill>
                  <a:schemeClr val="lt1"/>
                </a:solidFill>
              </a:defRPr>
            </a:lvl1pPr>
            <a:lvl2pPr lvl="1" algn="r" rtl="0">
              <a:lnSpc>
                <a:spcPct val="100000"/>
              </a:lnSpc>
              <a:spcBef>
                <a:spcPts val="0"/>
              </a:spcBef>
              <a:spcAft>
                <a:spcPts val="0"/>
              </a:spcAft>
              <a:buNone/>
              <a:defRPr sz="1733">
                <a:solidFill>
                  <a:schemeClr val="lt1"/>
                </a:solidFill>
              </a:defRPr>
            </a:lvl2pPr>
            <a:lvl3pPr lvl="2" algn="r" rtl="0">
              <a:lnSpc>
                <a:spcPct val="100000"/>
              </a:lnSpc>
              <a:spcBef>
                <a:spcPts val="0"/>
              </a:spcBef>
              <a:spcAft>
                <a:spcPts val="0"/>
              </a:spcAft>
              <a:buNone/>
              <a:defRPr sz="1733">
                <a:solidFill>
                  <a:schemeClr val="lt1"/>
                </a:solidFill>
              </a:defRPr>
            </a:lvl3pPr>
            <a:lvl4pPr lvl="3" algn="r" rtl="0">
              <a:lnSpc>
                <a:spcPct val="100000"/>
              </a:lnSpc>
              <a:spcBef>
                <a:spcPts val="0"/>
              </a:spcBef>
              <a:spcAft>
                <a:spcPts val="0"/>
              </a:spcAft>
              <a:buNone/>
              <a:defRPr sz="1733">
                <a:solidFill>
                  <a:schemeClr val="lt1"/>
                </a:solidFill>
              </a:defRPr>
            </a:lvl4pPr>
            <a:lvl5pPr lvl="4" algn="r" rtl="0">
              <a:lnSpc>
                <a:spcPct val="100000"/>
              </a:lnSpc>
              <a:spcBef>
                <a:spcPts val="0"/>
              </a:spcBef>
              <a:spcAft>
                <a:spcPts val="0"/>
              </a:spcAft>
              <a:buNone/>
              <a:defRPr sz="1733">
                <a:solidFill>
                  <a:schemeClr val="lt1"/>
                </a:solidFill>
              </a:defRPr>
            </a:lvl5pPr>
            <a:lvl6pPr lvl="5" algn="r" rtl="0">
              <a:lnSpc>
                <a:spcPct val="100000"/>
              </a:lnSpc>
              <a:spcBef>
                <a:spcPts val="0"/>
              </a:spcBef>
              <a:spcAft>
                <a:spcPts val="0"/>
              </a:spcAft>
              <a:buNone/>
              <a:defRPr sz="1733">
                <a:solidFill>
                  <a:schemeClr val="lt1"/>
                </a:solidFill>
              </a:defRPr>
            </a:lvl6pPr>
            <a:lvl7pPr lvl="6" algn="r" rtl="0">
              <a:lnSpc>
                <a:spcPct val="100000"/>
              </a:lnSpc>
              <a:spcBef>
                <a:spcPts val="0"/>
              </a:spcBef>
              <a:spcAft>
                <a:spcPts val="0"/>
              </a:spcAft>
              <a:buNone/>
              <a:defRPr sz="1733">
                <a:solidFill>
                  <a:schemeClr val="lt1"/>
                </a:solidFill>
              </a:defRPr>
            </a:lvl7pPr>
            <a:lvl8pPr lvl="7" algn="r" rtl="0">
              <a:lnSpc>
                <a:spcPct val="100000"/>
              </a:lnSpc>
              <a:spcBef>
                <a:spcPts val="0"/>
              </a:spcBef>
              <a:spcAft>
                <a:spcPts val="0"/>
              </a:spcAft>
              <a:buNone/>
              <a:defRPr sz="1733">
                <a:solidFill>
                  <a:schemeClr val="lt1"/>
                </a:solidFill>
              </a:defRPr>
            </a:lvl8pPr>
            <a:lvl9pPr lvl="8" algn="r" rtl="0">
              <a:lnSpc>
                <a:spcPct val="100000"/>
              </a:lnSpc>
              <a:spcBef>
                <a:spcPts val="0"/>
              </a:spcBef>
              <a:spcAft>
                <a:spcPts val="0"/>
              </a:spcAft>
              <a:buNone/>
              <a:defRPr sz="1733">
                <a:solidFill>
                  <a:schemeClr val="lt1"/>
                </a:solidFill>
              </a:defRPr>
            </a:lvl9pPr>
          </a:lstStyle>
          <a:p>
            <a:endParaRPr/>
          </a:p>
        </p:txBody>
      </p:sp>
      <p:sp>
        <p:nvSpPr>
          <p:cNvPr id="479" name="Google Shape;479;p19"/>
          <p:cNvSpPr txBox="1">
            <a:spLocks noGrp="1"/>
          </p:cNvSpPr>
          <p:nvPr>
            <p:ph type="subTitle" idx="9"/>
          </p:nvPr>
        </p:nvSpPr>
        <p:spPr>
          <a:xfrm>
            <a:off x="2038867" y="3083831"/>
            <a:ext cx="2228400" cy="463200"/>
          </a:xfrm>
          <a:prstGeom prst="rect">
            <a:avLst/>
          </a:prstGeom>
          <a:solidFill>
            <a:schemeClr val="accent1"/>
          </a:solidFill>
        </p:spPr>
        <p:txBody>
          <a:bodyPr spcFirstLastPara="1" wrap="square" lIns="91425" tIns="91425" rIns="91425" bIns="91425" anchor="t" anchorCtr="0">
            <a:noAutofit/>
          </a:bodyPr>
          <a:lstStyle>
            <a:lvl1pPr lvl="0" algn="r" rtl="0">
              <a:spcBef>
                <a:spcPts val="0"/>
              </a:spcBef>
              <a:spcAft>
                <a:spcPts val="0"/>
              </a:spcAft>
              <a:buNone/>
              <a:defRPr sz="1600">
                <a:solidFill>
                  <a:schemeClr val="accent4"/>
                </a:solidFill>
                <a:latin typeface="Krona One"/>
                <a:ea typeface="Krona One"/>
                <a:cs typeface="Krona One"/>
                <a:sym typeface="Krona One"/>
              </a:defRPr>
            </a:lvl1pPr>
            <a:lvl2pPr lvl="1" algn="r" rtl="0">
              <a:spcBef>
                <a:spcPts val="2133"/>
              </a:spcBef>
              <a:spcAft>
                <a:spcPts val="0"/>
              </a:spcAft>
              <a:buNone/>
              <a:defRPr sz="1600">
                <a:solidFill>
                  <a:schemeClr val="accent4"/>
                </a:solidFill>
                <a:latin typeface="Krona One"/>
                <a:ea typeface="Krona One"/>
                <a:cs typeface="Krona One"/>
                <a:sym typeface="Krona One"/>
              </a:defRPr>
            </a:lvl2pPr>
            <a:lvl3pPr lvl="2" algn="r" rtl="0">
              <a:spcBef>
                <a:spcPts val="2133"/>
              </a:spcBef>
              <a:spcAft>
                <a:spcPts val="0"/>
              </a:spcAft>
              <a:buNone/>
              <a:defRPr sz="1600">
                <a:solidFill>
                  <a:schemeClr val="accent4"/>
                </a:solidFill>
                <a:latin typeface="Krona One"/>
                <a:ea typeface="Krona One"/>
                <a:cs typeface="Krona One"/>
                <a:sym typeface="Krona One"/>
              </a:defRPr>
            </a:lvl3pPr>
            <a:lvl4pPr lvl="3" algn="r" rtl="0">
              <a:spcBef>
                <a:spcPts val="2133"/>
              </a:spcBef>
              <a:spcAft>
                <a:spcPts val="0"/>
              </a:spcAft>
              <a:buNone/>
              <a:defRPr sz="1600">
                <a:solidFill>
                  <a:schemeClr val="accent4"/>
                </a:solidFill>
                <a:latin typeface="Krona One"/>
                <a:ea typeface="Krona One"/>
                <a:cs typeface="Krona One"/>
                <a:sym typeface="Krona One"/>
              </a:defRPr>
            </a:lvl4pPr>
            <a:lvl5pPr lvl="4" algn="r" rtl="0">
              <a:spcBef>
                <a:spcPts val="2133"/>
              </a:spcBef>
              <a:spcAft>
                <a:spcPts val="0"/>
              </a:spcAft>
              <a:buNone/>
              <a:defRPr sz="1600">
                <a:solidFill>
                  <a:schemeClr val="accent4"/>
                </a:solidFill>
                <a:latin typeface="Krona One"/>
                <a:ea typeface="Krona One"/>
                <a:cs typeface="Krona One"/>
                <a:sym typeface="Krona One"/>
              </a:defRPr>
            </a:lvl5pPr>
            <a:lvl6pPr lvl="5" algn="r" rtl="0">
              <a:spcBef>
                <a:spcPts val="2133"/>
              </a:spcBef>
              <a:spcAft>
                <a:spcPts val="0"/>
              </a:spcAft>
              <a:buNone/>
              <a:defRPr sz="1600">
                <a:solidFill>
                  <a:schemeClr val="accent4"/>
                </a:solidFill>
                <a:latin typeface="Krona One"/>
                <a:ea typeface="Krona One"/>
                <a:cs typeface="Krona One"/>
                <a:sym typeface="Krona One"/>
              </a:defRPr>
            </a:lvl6pPr>
            <a:lvl7pPr lvl="6" algn="r" rtl="0">
              <a:spcBef>
                <a:spcPts val="2133"/>
              </a:spcBef>
              <a:spcAft>
                <a:spcPts val="0"/>
              </a:spcAft>
              <a:buNone/>
              <a:defRPr sz="1600">
                <a:solidFill>
                  <a:schemeClr val="accent4"/>
                </a:solidFill>
                <a:latin typeface="Krona One"/>
                <a:ea typeface="Krona One"/>
                <a:cs typeface="Krona One"/>
                <a:sym typeface="Krona One"/>
              </a:defRPr>
            </a:lvl7pPr>
            <a:lvl8pPr lvl="7" algn="r" rtl="0">
              <a:spcBef>
                <a:spcPts val="2133"/>
              </a:spcBef>
              <a:spcAft>
                <a:spcPts val="0"/>
              </a:spcAft>
              <a:buNone/>
              <a:defRPr sz="1600">
                <a:solidFill>
                  <a:schemeClr val="accent4"/>
                </a:solidFill>
                <a:latin typeface="Krona One"/>
                <a:ea typeface="Krona One"/>
                <a:cs typeface="Krona One"/>
                <a:sym typeface="Krona One"/>
              </a:defRPr>
            </a:lvl8pPr>
            <a:lvl9pPr lvl="8" algn="r" rtl="0">
              <a:spcBef>
                <a:spcPts val="2133"/>
              </a:spcBef>
              <a:spcAft>
                <a:spcPts val="2133"/>
              </a:spcAft>
              <a:buNone/>
              <a:defRPr sz="1600">
                <a:solidFill>
                  <a:schemeClr val="accent4"/>
                </a:solidFill>
                <a:latin typeface="Krona One"/>
                <a:ea typeface="Krona One"/>
                <a:cs typeface="Krona One"/>
                <a:sym typeface="Krona One"/>
              </a:defRPr>
            </a:lvl9pPr>
          </a:lstStyle>
          <a:p>
            <a:endParaRPr/>
          </a:p>
        </p:txBody>
      </p:sp>
      <p:sp>
        <p:nvSpPr>
          <p:cNvPr id="480" name="Google Shape;480;p19"/>
          <p:cNvSpPr txBox="1">
            <a:spLocks noGrp="1"/>
          </p:cNvSpPr>
          <p:nvPr>
            <p:ph type="subTitle" idx="13"/>
          </p:nvPr>
        </p:nvSpPr>
        <p:spPr>
          <a:xfrm>
            <a:off x="1104867" y="3546867"/>
            <a:ext cx="3162400" cy="90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733">
                <a:solidFill>
                  <a:schemeClr val="lt1"/>
                </a:solidFill>
              </a:defRPr>
            </a:lvl1pPr>
            <a:lvl2pPr lvl="1" algn="r" rtl="0">
              <a:lnSpc>
                <a:spcPct val="100000"/>
              </a:lnSpc>
              <a:spcBef>
                <a:spcPts val="0"/>
              </a:spcBef>
              <a:spcAft>
                <a:spcPts val="0"/>
              </a:spcAft>
              <a:buNone/>
              <a:defRPr sz="1733">
                <a:solidFill>
                  <a:schemeClr val="lt1"/>
                </a:solidFill>
              </a:defRPr>
            </a:lvl2pPr>
            <a:lvl3pPr lvl="2" algn="r" rtl="0">
              <a:lnSpc>
                <a:spcPct val="100000"/>
              </a:lnSpc>
              <a:spcBef>
                <a:spcPts val="0"/>
              </a:spcBef>
              <a:spcAft>
                <a:spcPts val="0"/>
              </a:spcAft>
              <a:buNone/>
              <a:defRPr sz="1733">
                <a:solidFill>
                  <a:schemeClr val="lt1"/>
                </a:solidFill>
              </a:defRPr>
            </a:lvl3pPr>
            <a:lvl4pPr lvl="3" algn="r" rtl="0">
              <a:lnSpc>
                <a:spcPct val="100000"/>
              </a:lnSpc>
              <a:spcBef>
                <a:spcPts val="0"/>
              </a:spcBef>
              <a:spcAft>
                <a:spcPts val="0"/>
              </a:spcAft>
              <a:buNone/>
              <a:defRPr sz="1733">
                <a:solidFill>
                  <a:schemeClr val="lt1"/>
                </a:solidFill>
              </a:defRPr>
            </a:lvl4pPr>
            <a:lvl5pPr lvl="4" algn="r" rtl="0">
              <a:lnSpc>
                <a:spcPct val="100000"/>
              </a:lnSpc>
              <a:spcBef>
                <a:spcPts val="0"/>
              </a:spcBef>
              <a:spcAft>
                <a:spcPts val="0"/>
              </a:spcAft>
              <a:buNone/>
              <a:defRPr sz="1733">
                <a:solidFill>
                  <a:schemeClr val="lt1"/>
                </a:solidFill>
              </a:defRPr>
            </a:lvl5pPr>
            <a:lvl6pPr lvl="5" algn="r" rtl="0">
              <a:lnSpc>
                <a:spcPct val="100000"/>
              </a:lnSpc>
              <a:spcBef>
                <a:spcPts val="0"/>
              </a:spcBef>
              <a:spcAft>
                <a:spcPts val="0"/>
              </a:spcAft>
              <a:buNone/>
              <a:defRPr sz="1733">
                <a:solidFill>
                  <a:schemeClr val="lt1"/>
                </a:solidFill>
              </a:defRPr>
            </a:lvl6pPr>
            <a:lvl7pPr lvl="6" algn="r" rtl="0">
              <a:lnSpc>
                <a:spcPct val="100000"/>
              </a:lnSpc>
              <a:spcBef>
                <a:spcPts val="0"/>
              </a:spcBef>
              <a:spcAft>
                <a:spcPts val="0"/>
              </a:spcAft>
              <a:buNone/>
              <a:defRPr sz="1733">
                <a:solidFill>
                  <a:schemeClr val="lt1"/>
                </a:solidFill>
              </a:defRPr>
            </a:lvl7pPr>
            <a:lvl8pPr lvl="7" algn="r" rtl="0">
              <a:lnSpc>
                <a:spcPct val="100000"/>
              </a:lnSpc>
              <a:spcBef>
                <a:spcPts val="0"/>
              </a:spcBef>
              <a:spcAft>
                <a:spcPts val="0"/>
              </a:spcAft>
              <a:buNone/>
              <a:defRPr sz="1733">
                <a:solidFill>
                  <a:schemeClr val="lt1"/>
                </a:solidFill>
              </a:defRPr>
            </a:lvl8pPr>
            <a:lvl9pPr lvl="8" algn="r" rtl="0">
              <a:lnSpc>
                <a:spcPct val="100000"/>
              </a:lnSpc>
              <a:spcBef>
                <a:spcPts val="0"/>
              </a:spcBef>
              <a:spcAft>
                <a:spcPts val="0"/>
              </a:spcAft>
              <a:buNone/>
              <a:defRPr sz="1733">
                <a:solidFill>
                  <a:schemeClr val="lt1"/>
                </a:solidFill>
              </a:defRPr>
            </a:lvl9pPr>
          </a:lstStyle>
          <a:p>
            <a:endParaRPr/>
          </a:p>
        </p:txBody>
      </p:sp>
      <p:sp>
        <p:nvSpPr>
          <p:cNvPr id="481" name="Google Shape;481;p19"/>
          <p:cNvSpPr txBox="1">
            <a:spLocks noGrp="1"/>
          </p:cNvSpPr>
          <p:nvPr>
            <p:ph type="subTitle" idx="14"/>
          </p:nvPr>
        </p:nvSpPr>
        <p:spPr>
          <a:xfrm>
            <a:off x="2038867" y="4448864"/>
            <a:ext cx="2228400" cy="463200"/>
          </a:xfrm>
          <a:prstGeom prst="rect">
            <a:avLst/>
          </a:prstGeom>
          <a:solidFill>
            <a:schemeClr val="accent1"/>
          </a:solidFill>
        </p:spPr>
        <p:txBody>
          <a:bodyPr spcFirstLastPara="1" wrap="square" lIns="91425" tIns="91425" rIns="91425" bIns="91425" anchor="t" anchorCtr="0">
            <a:noAutofit/>
          </a:bodyPr>
          <a:lstStyle>
            <a:lvl1pPr lvl="0" algn="r" rtl="0">
              <a:spcBef>
                <a:spcPts val="0"/>
              </a:spcBef>
              <a:spcAft>
                <a:spcPts val="0"/>
              </a:spcAft>
              <a:buNone/>
              <a:defRPr sz="1600">
                <a:solidFill>
                  <a:schemeClr val="accent4"/>
                </a:solidFill>
                <a:latin typeface="Krona One"/>
                <a:ea typeface="Krona One"/>
                <a:cs typeface="Krona One"/>
                <a:sym typeface="Krona One"/>
              </a:defRPr>
            </a:lvl1pPr>
            <a:lvl2pPr lvl="1" algn="r" rtl="0">
              <a:spcBef>
                <a:spcPts val="2133"/>
              </a:spcBef>
              <a:spcAft>
                <a:spcPts val="0"/>
              </a:spcAft>
              <a:buNone/>
              <a:defRPr sz="1600">
                <a:solidFill>
                  <a:schemeClr val="accent4"/>
                </a:solidFill>
                <a:latin typeface="Krona One"/>
                <a:ea typeface="Krona One"/>
                <a:cs typeface="Krona One"/>
                <a:sym typeface="Krona One"/>
              </a:defRPr>
            </a:lvl2pPr>
            <a:lvl3pPr lvl="2" algn="r" rtl="0">
              <a:spcBef>
                <a:spcPts val="2133"/>
              </a:spcBef>
              <a:spcAft>
                <a:spcPts val="0"/>
              </a:spcAft>
              <a:buNone/>
              <a:defRPr sz="1600">
                <a:solidFill>
                  <a:schemeClr val="accent4"/>
                </a:solidFill>
                <a:latin typeface="Krona One"/>
                <a:ea typeface="Krona One"/>
                <a:cs typeface="Krona One"/>
                <a:sym typeface="Krona One"/>
              </a:defRPr>
            </a:lvl3pPr>
            <a:lvl4pPr lvl="3" algn="r" rtl="0">
              <a:spcBef>
                <a:spcPts val="2133"/>
              </a:spcBef>
              <a:spcAft>
                <a:spcPts val="0"/>
              </a:spcAft>
              <a:buNone/>
              <a:defRPr sz="1600">
                <a:solidFill>
                  <a:schemeClr val="accent4"/>
                </a:solidFill>
                <a:latin typeface="Krona One"/>
                <a:ea typeface="Krona One"/>
                <a:cs typeface="Krona One"/>
                <a:sym typeface="Krona One"/>
              </a:defRPr>
            </a:lvl4pPr>
            <a:lvl5pPr lvl="4" algn="r" rtl="0">
              <a:spcBef>
                <a:spcPts val="2133"/>
              </a:spcBef>
              <a:spcAft>
                <a:spcPts val="0"/>
              </a:spcAft>
              <a:buNone/>
              <a:defRPr sz="1600">
                <a:solidFill>
                  <a:schemeClr val="accent4"/>
                </a:solidFill>
                <a:latin typeface="Krona One"/>
                <a:ea typeface="Krona One"/>
                <a:cs typeface="Krona One"/>
                <a:sym typeface="Krona One"/>
              </a:defRPr>
            </a:lvl5pPr>
            <a:lvl6pPr lvl="5" algn="r" rtl="0">
              <a:spcBef>
                <a:spcPts val="2133"/>
              </a:spcBef>
              <a:spcAft>
                <a:spcPts val="0"/>
              </a:spcAft>
              <a:buNone/>
              <a:defRPr sz="1600">
                <a:solidFill>
                  <a:schemeClr val="accent4"/>
                </a:solidFill>
                <a:latin typeface="Krona One"/>
                <a:ea typeface="Krona One"/>
                <a:cs typeface="Krona One"/>
                <a:sym typeface="Krona One"/>
              </a:defRPr>
            </a:lvl6pPr>
            <a:lvl7pPr lvl="6" algn="r" rtl="0">
              <a:spcBef>
                <a:spcPts val="2133"/>
              </a:spcBef>
              <a:spcAft>
                <a:spcPts val="0"/>
              </a:spcAft>
              <a:buNone/>
              <a:defRPr sz="1600">
                <a:solidFill>
                  <a:schemeClr val="accent4"/>
                </a:solidFill>
                <a:latin typeface="Krona One"/>
                <a:ea typeface="Krona One"/>
                <a:cs typeface="Krona One"/>
                <a:sym typeface="Krona One"/>
              </a:defRPr>
            </a:lvl7pPr>
            <a:lvl8pPr lvl="7" algn="r" rtl="0">
              <a:spcBef>
                <a:spcPts val="2133"/>
              </a:spcBef>
              <a:spcAft>
                <a:spcPts val="0"/>
              </a:spcAft>
              <a:buNone/>
              <a:defRPr sz="1600">
                <a:solidFill>
                  <a:schemeClr val="accent4"/>
                </a:solidFill>
                <a:latin typeface="Krona One"/>
                <a:ea typeface="Krona One"/>
                <a:cs typeface="Krona One"/>
                <a:sym typeface="Krona One"/>
              </a:defRPr>
            </a:lvl8pPr>
            <a:lvl9pPr lvl="8" algn="r" rtl="0">
              <a:spcBef>
                <a:spcPts val="2133"/>
              </a:spcBef>
              <a:spcAft>
                <a:spcPts val="2133"/>
              </a:spcAft>
              <a:buNone/>
              <a:defRPr sz="1600">
                <a:solidFill>
                  <a:schemeClr val="accent4"/>
                </a:solidFill>
                <a:latin typeface="Krona One"/>
                <a:ea typeface="Krona One"/>
                <a:cs typeface="Krona One"/>
                <a:sym typeface="Krona One"/>
              </a:defRPr>
            </a:lvl9pPr>
          </a:lstStyle>
          <a:p>
            <a:endParaRPr/>
          </a:p>
        </p:txBody>
      </p:sp>
      <p:sp>
        <p:nvSpPr>
          <p:cNvPr id="482" name="Google Shape;482;p19"/>
          <p:cNvSpPr txBox="1">
            <a:spLocks noGrp="1"/>
          </p:cNvSpPr>
          <p:nvPr>
            <p:ph type="subTitle" idx="15"/>
          </p:nvPr>
        </p:nvSpPr>
        <p:spPr>
          <a:xfrm>
            <a:off x="1104867" y="4911900"/>
            <a:ext cx="3162400" cy="90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733">
                <a:solidFill>
                  <a:schemeClr val="lt1"/>
                </a:solidFill>
              </a:defRPr>
            </a:lvl1pPr>
            <a:lvl2pPr lvl="1" algn="r" rtl="0">
              <a:lnSpc>
                <a:spcPct val="100000"/>
              </a:lnSpc>
              <a:spcBef>
                <a:spcPts val="0"/>
              </a:spcBef>
              <a:spcAft>
                <a:spcPts val="0"/>
              </a:spcAft>
              <a:buNone/>
              <a:defRPr sz="1733">
                <a:solidFill>
                  <a:schemeClr val="lt1"/>
                </a:solidFill>
              </a:defRPr>
            </a:lvl2pPr>
            <a:lvl3pPr lvl="2" algn="r" rtl="0">
              <a:lnSpc>
                <a:spcPct val="100000"/>
              </a:lnSpc>
              <a:spcBef>
                <a:spcPts val="0"/>
              </a:spcBef>
              <a:spcAft>
                <a:spcPts val="0"/>
              </a:spcAft>
              <a:buNone/>
              <a:defRPr sz="1733">
                <a:solidFill>
                  <a:schemeClr val="lt1"/>
                </a:solidFill>
              </a:defRPr>
            </a:lvl3pPr>
            <a:lvl4pPr lvl="3" algn="r" rtl="0">
              <a:lnSpc>
                <a:spcPct val="100000"/>
              </a:lnSpc>
              <a:spcBef>
                <a:spcPts val="0"/>
              </a:spcBef>
              <a:spcAft>
                <a:spcPts val="0"/>
              </a:spcAft>
              <a:buNone/>
              <a:defRPr sz="1733">
                <a:solidFill>
                  <a:schemeClr val="lt1"/>
                </a:solidFill>
              </a:defRPr>
            </a:lvl4pPr>
            <a:lvl5pPr lvl="4" algn="r" rtl="0">
              <a:lnSpc>
                <a:spcPct val="100000"/>
              </a:lnSpc>
              <a:spcBef>
                <a:spcPts val="0"/>
              </a:spcBef>
              <a:spcAft>
                <a:spcPts val="0"/>
              </a:spcAft>
              <a:buNone/>
              <a:defRPr sz="1733">
                <a:solidFill>
                  <a:schemeClr val="lt1"/>
                </a:solidFill>
              </a:defRPr>
            </a:lvl5pPr>
            <a:lvl6pPr lvl="5" algn="r" rtl="0">
              <a:lnSpc>
                <a:spcPct val="100000"/>
              </a:lnSpc>
              <a:spcBef>
                <a:spcPts val="0"/>
              </a:spcBef>
              <a:spcAft>
                <a:spcPts val="0"/>
              </a:spcAft>
              <a:buNone/>
              <a:defRPr sz="1733">
                <a:solidFill>
                  <a:schemeClr val="lt1"/>
                </a:solidFill>
              </a:defRPr>
            </a:lvl6pPr>
            <a:lvl7pPr lvl="6" algn="r" rtl="0">
              <a:lnSpc>
                <a:spcPct val="100000"/>
              </a:lnSpc>
              <a:spcBef>
                <a:spcPts val="0"/>
              </a:spcBef>
              <a:spcAft>
                <a:spcPts val="0"/>
              </a:spcAft>
              <a:buNone/>
              <a:defRPr sz="1733">
                <a:solidFill>
                  <a:schemeClr val="lt1"/>
                </a:solidFill>
              </a:defRPr>
            </a:lvl7pPr>
            <a:lvl8pPr lvl="7" algn="r" rtl="0">
              <a:lnSpc>
                <a:spcPct val="100000"/>
              </a:lnSpc>
              <a:spcBef>
                <a:spcPts val="0"/>
              </a:spcBef>
              <a:spcAft>
                <a:spcPts val="0"/>
              </a:spcAft>
              <a:buNone/>
              <a:defRPr sz="1733">
                <a:solidFill>
                  <a:schemeClr val="lt1"/>
                </a:solidFill>
              </a:defRPr>
            </a:lvl8pPr>
            <a:lvl9pPr lvl="8" algn="r" rtl="0">
              <a:lnSpc>
                <a:spcPct val="100000"/>
              </a:lnSpc>
              <a:spcBef>
                <a:spcPts val="0"/>
              </a:spcBef>
              <a:spcAft>
                <a:spcPts val="0"/>
              </a:spcAft>
              <a:buNone/>
              <a:defRPr sz="1733">
                <a:solidFill>
                  <a:schemeClr val="lt1"/>
                </a:solidFill>
              </a:defRPr>
            </a:lvl9pPr>
          </a:lstStyle>
          <a:p>
            <a:endParaRPr/>
          </a:p>
        </p:txBody>
      </p:sp>
      <p:sp>
        <p:nvSpPr>
          <p:cNvPr id="483" name="Google Shape;483;p19"/>
          <p:cNvSpPr txBox="1">
            <a:spLocks noGrp="1"/>
          </p:cNvSpPr>
          <p:nvPr>
            <p:ph type="title" hasCustomPrompt="1"/>
          </p:nvPr>
        </p:nvSpPr>
        <p:spPr>
          <a:xfrm>
            <a:off x="4413333" y="1797800"/>
            <a:ext cx="14732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solidFill>
                  <a:schemeClr val="dk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84" name="Google Shape;484;p19"/>
          <p:cNvSpPr txBox="1">
            <a:spLocks noGrp="1"/>
          </p:cNvSpPr>
          <p:nvPr>
            <p:ph type="title" idx="16" hasCustomPrompt="1"/>
          </p:nvPr>
        </p:nvSpPr>
        <p:spPr>
          <a:xfrm>
            <a:off x="4413333" y="3240900"/>
            <a:ext cx="14732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85" name="Google Shape;485;p19"/>
          <p:cNvSpPr txBox="1">
            <a:spLocks noGrp="1"/>
          </p:cNvSpPr>
          <p:nvPr>
            <p:ph type="title" idx="17" hasCustomPrompt="1"/>
          </p:nvPr>
        </p:nvSpPr>
        <p:spPr>
          <a:xfrm>
            <a:off x="4413333" y="4597633"/>
            <a:ext cx="14732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solidFill>
                  <a:schemeClr val="dk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86" name="Google Shape;486;p19"/>
          <p:cNvSpPr txBox="1">
            <a:spLocks noGrp="1"/>
          </p:cNvSpPr>
          <p:nvPr>
            <p:ph type="title" idx="18" hasCustomPrompt="1"/>
          </p:nvPr>
        </p:nvSpPr>
        <p:spPr>
          <a:xfrm>
            <a:off x="6197567" y="1797800"/>
            <a:ext cx="14732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87" name="Google Shape;487;p19"/>
          <p:cNvSpPr txBox="1">
            <a:spLocks noGrp="1"/>
          </p:cNvSpPr>
          <p:nvPr>
            <p:ph type="title" idx="19" hasCustomPrompt="1"/>
          </p:nvPr>
        </p:nvSpPr>
        <p:spPr>
          <a:xfrm>
            <a:off x="6197567" y="3240900"/>
            <a:ext cx="14732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solidFill>
                  <a:schemeClr val="dk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88" name="Google Shape;488;p19"/>
          <p:cNvSpPr txBox="1">
            <a:spLocks noGrp="1"/>
          </p:cNvSpPr>
          <p:nvPr>
            <p:ph type="title" idx="20" hasCustomPrompt="1"/>
          </p:nvPr>
        </p:nvSpPr>
        <p:spPr>
          <a:xfrm>
            <a:off x="6197567" y="4597633"/>
            <a:ext cx="14732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solidFill>
                  <a:schemeClr val="dk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489" name="Google Shape;489;p19"/>
          <p:cNvSpPr txBox="1">
            <a:spLocks noGrp="1"/>
          </p:cNvSpPr>
          <p:nvPr>
            <p:ph type="title" idx="21"/>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233735293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3">
  <p:cSld name="Caption 3">
    <p:bg>
      <p:bgPr>
        <a:solidFill>
          <a:schemeClr val="accent4"/>
        </a:solidFill>
        <a:effectLst/>
      </p:bgPr>
    </p:bg>
    <p:spTree>
      <p:nvGrpSpPr>
        <p:cNvPr id="1" name="Shape 508"/>
        <p:cNvGrpSpPr/>
        <p:nvPr/>
      </p:nvGrpSpPr>
      <p:grpSpPr>
        <a:xfrm>
          <a:off x="0" y="0"/>
          <a:ext cx="0" cy="0"/>
          <a:chOff x="0" y="0"/>
          <a:chExt cx="0" cy="0"/>
        </a:xfrm>
      </p:grpSpPr>
      <p:sp>
        <p:nvSpPr>
          <p:cNvPr id="509" name="Google Shape;509;p21"/>
          <p:cNvSpPr/>
          <p:nvPr/>
        </p:nvSpPr>
        <p:spPr>
          <a:xfrm rot="10800000" flipH="1">
            <a:off x="-22867" y="5400"/>
            <a:ext cx="12249200" cy="6888000"/>
          </a:xfrm>
          <a:prstGeom prst="rect">
            <a:avLst/>
          </a:prstGeom>
          <a:solidFill>
            <a:schemeClr val="accent3">
              <a:alpha val="361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0" name="Google Shape;510;p21"/>
          <p:cNvSpPr txBox="1">
            <a:spLocks noGrp="1"/>
          </p:cNvSpPr>
          <p:nvPr>
            <p:ph type="title"/>
          </p:nvPr>
        </p:nvSpPr>
        <p:spPr>
          <a:xfrm>
            <a:off x="4291500" y="1125733"/>
            <a:ext cx="6949600" cy="47664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6667"/>
            </a:lvl1pPr>
            <a:lvl2pPr lvl="1" algn="r">
              <a:spcBef>
                <a:spcPts val="0"/>
              </a:spcBef>
              <a:spcAft>
                <a:spcPts val="0"/>
              </a:spcAft>
              <a:buNone/>
              <a:defRPr sz="6667"/>
            </a:lvl2pPr>
            <a:lvl3pPr lvl="2" algn="r">
              <a:spcBef>
                <a:spcPts val="0"/>
              </a:spcBef>
              <a:spcAft>
                <a:spcPts val="0"/>
              </a:spcAft>
              <a:buNone/>
              <a:defRPr sz="6667"/>
            </a:lvl3pPr>
            <a:lvl4pPr lvl="3" algn="r">
              <a:spcBef>
                <a:spcPts val="0"/>
              </a:spcBef>
              <a:spcAft>
                <a:spcPts val="0"/>
              </a:spcAft>
              <a:buNone/>
              <a:defRPr sz="6667"/>
            </a:lvl4pPr>
            <a:lvl5pPr lvl="4" algn="r">
              <a:spcBef>
                <a:spcPts val="0"/>
              </a:spcBef>
              <a:spcAft>
                <a:spcPts val="0"/>
              </a:spcAft>
              <a:buNone/>
              <a:defRPr sz="6667"/>
            </a:lvl5pPr>
            <a:lvl6pPr lvl="5" algn="r">
              <a:spcBef>
                <a:spcPts val="0"/>
              </a:spcBef>
              <a:spcAft>
                <a:spcPts val="0"/>
              </a:spcAft>
              <a:buNone/>
              <a:defRPr sz="6667"/>
            </a:lvl6pPr>
            <a:lvl7pPr lvl="6" algn="r">
              <a:spcBef>
                <a:spcPts val="0"/>
              </a:spcBef>
              <a:spcAft>
                <a:spcPts val="0"/>
              </a:spcAft>
              <a:buNone/>
              <a:defRPr sz="6667"/>
            </a:lvl7pPr>
            <a:lvl8pPr lvl="7" algn="r">
              <a:spcBef>
                <a:spcPts val="0"/>
              </a:spcBef>
              <a:spcAft>
                <a:spcPts val="0"/>
              </a:spcAft>
              <a:buNone/>
              <a:defRPr sz="6667"/>
            </a:lvl8pPr>
            <a:lvl9pPr lvl="8" algn="r">
              <a:spcBef>
                <a:spcPts val="0"/>
              </a:spcBef>
              <a:spcAft>
                <a:spcPts val="0"/>
              </a:spcAft>
              <a:buNone/>
              <a:defRPr sz="6667"/>
            </a:lvl9pPr>
          </a:lstStyle>
          <a:p>
            <a:endParaRPr/>
          </a:p>
        </p:txBody>
      </p:sp>
      <p:grpSp>
        <p:nvGrpSpPr>
          <p:cNvPr id="511" name="Google Shape;511;p21"/>
          <p:cNvGrpSpPr/>
          <p:nvPr/>
        </p:nvGrpSpPr>
        <p:grpSpPr>
          <a:xfrm>
            <a:off x="0" y="-5566"/>
            <a:ext cx="2451000" cy="6874167"/>
            <a:chOff x="0" y="-4175"/>
            <a:chExt cx="1838250" cy="5155625"/>
          </a:xfrm>
        </p:grpSpPr>
        <p:sp>
          <p:nvSpPr>
            <p:cNvPr id="512" name="Google Shape;512;p21"/>
            <p:cNvSpPr/>
            <p:nvPr/>
          </p:nvSpPr>
          <p:spPr>
            <a:xfrm>
              <a:off x="0" y="7950"/>
              <a:ext cx="713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21"/>
            <p:cNvSpPr/>
            <p:nvPr/>
          </p:nvSpPr>
          <p:spPr>
            <a:xfrm>
              <a:off x="704850" y="-4175"/>
              <a:ext cx="11334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32688810"/>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2">
  <p:cSld name="Caption 2">
    <p:spTree>
      <p:nvGrpSpPr>
        <p:cNvPr id="1" name="Shape 514"/>
        <p:cNvGrpSpPr/>
        <p:nvPr/>
      </p:nvGrpSpPr>
      <p:grpSpPr>
        <a:xfrm>
          <a:off x="0" y="0"/>
          <a:ext cx="0" cy="0"/>
          <a:chOff x="0" y="0"/>
          <a:chExt cx="0" cy="0"/>
        </a:xfrm>
      </p:grpSpPr>
      <p:sp>
        <p:nvSpPr>
          <p:cNvPr id="515" name="Google Shape;515;p22"/>
          <p:cNvSpPr/>
          <p:nvPr/>
        </p:nvSpPr>
        <p:spPr>
          <a:xfrm rot="5400000">
            <a:off x="-368200" y="368400"/>
            <a:ext cx="6858000" cy="61212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6" name="Google Shape;516;p22"/>
          <p:cNvSpPr/>
          <p:nvPr/>
        </p:nvSpPr>
        <p:spPr>
          <a:xfrm rot="10800000" flipH="1">
            <a:off x="-22867" y="5400"/>
            <a:ext cx="12249200" cy="6888000"/>
          </a:xfrm>
          <a:prstGeom prst="rect">
            <a:avLst/>
          </a:prstGeom>
          <a:solidFill>
            <a:schemeClr val="accent3">
              <a:alpha val="361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7" name="Google Shape;517;p22"/>
          <p:cNvSpPr txBox="1">
            <a:spLocks noGrp="1"/>
          </p:cNvSpPr>
          <p:nvPr>
            <p:ph type="title"/>
          </p:nvPr>
        </p:nvSpPr>
        <p:spPr>
          <a:xfrm>
            <a:off x="1097900" y="1341633"/>
            <a:ext cx="6714000" cy="476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5067"/>
            </a:lvl1pPr>
            <a:lvl2pPr lvl="1" rtl="0">
              <a:spcBef>
                <a:spcPts val="0"/>
              </a:spcBef>
              <a:spcAft>
                <a:spcPts val="0"/>
              </a:spcAft>
              <a:buNone/>
              <a:defRPr sz="5067"/>
            </a:lvl2pPr>
            <a:lvl3pPr lvl="2" rtl="0">
              <a:spcBef>
                <a:spcPts val="0"/>
              </a:spcBef>
              <a:spcAft>
                <a:spcPts val="0"/>
              </a:spcAft>
              <a:buNone/>
              <a:defRPr sz="5067"/>
            </a:lvl3pPr>
            <a:lvl4pPr lvl="3" rtl="0">
              <a:spcBef>
                <a:spcPts val="0"/>
              </a:spcBef>
              <a:spcAft>
                <a:spcPts val="0"/>
              </a:spcAft>
              <a:buNone/>
              <a:defRPr sz="5067"/>
            </a:lvl4pPr>
            <a:lvl5pPr lvl="4" rtl="0">
              <a:spcBef>
                <a:spcPts val="0"/>
              </a:spcBef>
              <a:spcAft>
                <a:spcPts val="0"/>
              </a:spcAft>
              <a:buNone/>
              <a:defRPr sz="5067"/>
            </a:lvl5pPr>
            <a:lvl6pPr lvl="5" rtl="0">
              <a:spcBef>
                <a:spcPts val="0"/>
              </a:spcBef>
              <a:spcAft>
                <a:spcPts val="0"/>
              </a:spcAft>
              <a:buNone/>
              <a:defRPr sz="5067"/>
            </a:lvl6pPr>
            <a:lvl7pPr lvl="6" rtl="0">
              <a:spcBef>
                <a:spcPts val="0"/>
              </a:spcBef>
              <a:spcAft>
                <a:spcPts val="0"/>
              </a:spcAft>
              <a:buNone/>
              <a:defRPr sz="5067"/>
            </a:lvl7pPr>
            <a:lvl8pPr lvl="7" rtl="0">
              <a:spcBef>
                <a:spcPts val="0"/>
              </a:spcBef>
              <a:spcAft>
                <a:spcPts val="0"/>
              </a:spcAft>
              <a:buNone/>
              <a:defRPr sz="5067"/>
            </a:lvl8pPr>
            <a:lvl9pPr lvl="8" rtl="0">
              <a:spcBef>
                <a:spcPts val="0"/>
              </a:spcBef>
              <a:spcAft>
                <a:spcPts val="0"/>
              </a:spcAft>
              <a:buNone/>
              <a:defRPr sz="5067"/>
            </a:lvl9pPr>
          </a:lstStyle>
          <a:p>
            <a:endParaRPr/>
          </a:p>
        </p:txBody>
      </p:sp>
      <p:grpSp>
        <p:nvGrpSpPr>
          <p:cNvPr id="518" name="Google Shape;518;p22"/>
          <p:cNvGrpSpPr/>
          <p:nvPr/>
        </p:nvGrpSpPr>
        <p:grpSpPr>
          <a:xfrm rot="10800000">
            <a:off x="10921911" y="12301"/>
            <a:ext cx="1304423" cy="6874167"/>
            <a:chOff x="0" y="-4175"/>
            <a:chExt cx="1838250" cy="5155625"/>
          </a:xfrm>
        </p:grpSpPr>
        <p:sp>
          <p:nvSpPr>
            <p:cNvPr id="519" name="Google Shape;519;p22"/>
            <p:cNvSpPr/>
            <p:nvPr/>
          </p:nvSpPr>
          <p:spPr>
            <a:xfrm>
              <a:off x="0" y="7950"/>
              <a:ext cx="713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2"/>
            <p:cNvSpPr/>
            <p:nvPr/>
          </p:nvSpPr>
          <p:spPr>
            <a:xfrm>
              <a:off x="704850" y="-4175"/>
              <a:ext cx="11334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42989758"/>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21"/>
        <p:cNvGrpSpPr/>
        <p:nvPr/>
      </p:nvGrpSpPr>
      <p:grpSpPr>
        <a:xfrm>
          <a:off x="0" y="0"/>
          <a:ext cx="0" cy="0"/>
          <a:chOff x="0" y="0"/>
          <a:chExt cx="0" cy="0"/>
        </a:xfrm>
      </p:grpSpPr>
      <p:sp>
        <p:nvSpPr>
          <p:cNvPr id="522" name="Google Shape;522;p23"/>
          <p:cNvSpPr/>
          <p:nvPr/>
        </p:nvSpPr>
        <p:spPr>
          <a:xfrm flipH="1">
            <a:off x="0" y="-104"/>
            <a:ext cx="12192000" cy="68520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23" name="Google Shape;523;p23"/>
          <p:cNvGrpSpPr/>
          <p:nvPr/>
        </p:nvGrpSpPr>
        <p:grpSpPr>
          <a:xfrm rot="-748857">
            <a:off x="9559115" y="4806629"/>
            <a:ext cx="3214743" cy="2120352"/>
            <a:chOff x="7513054" y="3864348"/>
            <a:chExt cx="2411225" cy="1590375"/>
          </a:xfrm>
        </p:grpSpPr>
        <p:sp>
          <p:nvSpPr>
            <p:cNvPr id="524" name="Google Shape;524;p23"/>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23"/>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6" name="Google Shape;526;p23"/>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370436281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27"/>
        <p:cNvGrpSpPr/>
        <p:nvPr/>
      </p:nvGrpSpPr>
      <p:grpSpPr>
        <a:xfrm>
          <a:off x="0" y="0"/>
          <a:ext cx="0" cy="0"/>
          <a:chOff x="0" y="0"/>
          <a:chExt cx="0" cy="0"/>
        </a:xfrm>
      </p:grpSpPr>
      <p:sp>
        <p:nvSpPr>
          <p:cNvPr id="528" name="Google Shape;528;p24"/>
          <p:cNvSpPr/>
          <p:nvPr/>
        </p:nvSpPr>
        <p:spPr>
          <a:xfrm rot="10800000">
            <a:off x="7994400" y="0"/>
            <a:ext cx="4197600" cy="16172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9" name="Google Shape;529;p24"/>
          <p:cNvSpPr/>
          <p:nvPr/>
        </p:nvSpPr>
        <p:spPr>
          <a:xfrm rot="3327516" flipH="1">
            <a:off x="-6745191" y="2591131"/>
            <a:ext cx="11633125" cy="5211757"/>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0" name="Google Shape;530;p24"/>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2077542685"/>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31"/>
        <p:cNvGrpSpPr/>
        <p:nvPr/>
      </p:nvGrpSpPr>
      <p:grpSpPr>
        <a:xfrm>
          <a:off x="0" y="0"/>
          <a:ext cx="0" cy="0"/>
          <a:chOff x="0" y="0"/>
          <a:chExt cx="0" cy="0"/>
        </a:xfrm>
      </p:grpSpPr>
      <p:sp>
        <p:nvSpPr>
          <p:cNvPr id="532" name="Google Shape;532;p25"/>
          <p:cNvSpPr/>
          <p:nvPr/>
        </p:nvSpPr>
        <p:spPr>
          <a:xfrm rot="3327516" flipH="1">
            <a:off x="7556810" y="-1886536"/>
            <a:ext cx="11633125" cy="5211757"/>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3" name="Google Shape;533;p25"/>
          <p:cNvSpPr/>
          <p:nvPr/>
        </p:nvSpPr>
        <p:spPr>
          <a:xfrm>
            <a:off x="950957" y="6262900"/>
            <a:ext cx="4742800" cy="2458800"/>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4" name="Google Shape;534;p25"/>
          <p:cNvSpPr/>
          <p:nvPr/>
        </p:nvSpPr>
        <p:spPr>
          <a:xfrm>
            <a:off x="6498019" y="6262900"/>
            <a:ext cx="4742800" cy="2458800"/>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5" name="Google Shape;535;p25"/>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1309468288"/>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36"/>
        <p:cNvGrpSpPr/>
        <p:nvPr/>
      </p:nvGrpSpPr>
      <p:grpSpPr>
        <a:xfrm>
          <a:off x="0" y="0"/>
          <a:ext cx="0" cy="0"/>
          <a:chOff x="0" y="0"/>
          <a:chExt cx="0" cy="0"/>
        </a:xfrm>
      </p:grpSpPr>
      <p:sp>
        <p:nvSpPr>
          <p:cNvPr id="537" name="Google Shape;537;p26"/>
          <p:cNvSpPr/>
          <p:nvPr/>
        </p:nvSpPr>
        <p:spPr>
          <a:xfrm rot="10800000">
            <a:off x="7994400" y="0"/>
            <a:ext cx="4197600" cy="16172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8" name="Google Shape;538;p26"/>
          <p:cNvSpPr/>
          <p:nvPr/>
        </p:nvSpPr>
        <p:spPr>
          <a:xfrm>
            <a:off x="3667" y="6132565"/>
            <a:ext cx="12192000" cy="719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9" name="Google Shape;539;p26"/>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1796734291"/>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540"/>
        <p:cNvGrpSpPr/>
        <p:nvPr/>
      </p:nvGrpSpPr>
      <p:grpSpPr>
        <a:xfrm>
          <a:off x="0" y="0"/>
          <a:ext cx="0" cy="0"/>
          <a:chOff x="0" y="0"/>
          <a:chExt cx="0" cy="0"/>
        </a:xfrm>
      </p:grpSpPr>
      <p:sp>
        <p:nvSpPr>
          <p:cNvPr id="541" name="Google Shape;541;p27"/>
          <p:cNvSpPr/>
          <p:nvPr/>
        </p:nvSpPr>
        <p:spPr>
          <a:xfrm>
            <a:off x="10600" y="6130533"/>
            <a:ext cx="12192000" cy="7212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2" name="Google Shape;542;p27"/>
          <p:cNvSpPr txBox="1">
            <a:spLocks noGrp="1"/>
          </p:cNvSpPr>
          <p:nvPr>
            <p:ph type="subTitle" idx="1"/>
          </p:nvPr>
        </p:nvSpPr>
        <p:spPr>
          <a:xfrm>
            <a:off x="7054533" y="2639896"/>
            <a:ext cx="2438400" cy="85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solidFill>
                  <a:schemeClr val="lt1"/>
                </a:solidFill>
              </a:defRPr>
            </a:lvl1pPr>
            <a:lvl2pPr lvl="1">
              <a:lnSpc>
                <a:spcPct val="100000"/>
              </a:lnSpc>
              <a:spcBef>
                <a:spcPts val="0"/>
              </a:spcBef>
              <a:spcAft>
                <a:spcPts val="0"/>
              </a:spcAft>
              <a:buNone/>
              <a:defRPr>
                <a:solidFill>
                  <a:schemeClr val="lt1"/>
                </a:solidFill>
              </a:defRPr>
            </a:lvl2pPr>
            <a:lvl3pPr lvl="2">
              <a:lnSpc>
                <a:spcPct val="100000"/>
              </a:lnSpc>
              <a:spcBef>
                <a:spcPts val="0"/>
              </a:spcBef>
              <a:spcAft>
                <a:spcPts val="0"/>
              </a:spcAft>
              <a:buNone/>
              <a:defRPr>
                <a:solidFill>
                  <a:schemeClr val="lt1"/>
                </a:solidFill>
              </a:defRPr>
            </a:lvl3pPr>
            <a:lvl4pPr lvl="3">
              <a:lnSpc>
                <a:spcPct val="100000"/>
              </a:lnSpc>
              <a:spcBef>
                <a:spcPts val="0"/>
              </a:spcBef>
              <a:spcAft>
                <a:spcPts val="0"/>
              </a:spcAft>
              <a:buNone/>
              <a:defRPr>
                <a:solidFill>
                  <a:schemeClr val="lt1"/>
                </a:solidFill>
              </a:defRPr>
            </a:lvl4pPr>
            <a:lvl5pPr lvl="4">
              <a:lnSpc>
                <a:spcPct val="100000"/>
              </a:lnSpc>
              <a:spcBef>
                <a:spcPts val="0"/>
              </a:spcBef>
              <a:spcAft>
                <a:spcPts val="0"/>
              </a:spcAft>
              <a:buNone/>
              <a:defRPr>
                <a:solidFill>
                  <a:schemeClr val="lt1"/>
                </a:solidFill>
              </a:defRPr>
            </a:lvl5pPr>
            <a:lvl6pPr lvl="5">
              <a:lnSpc>
                <a:spcPct val="100000"/>
              </a:lnSpc>
              <a:spcBef>
                <a:spcPts val="0"/>
              </a:spcBef>
              <a:spcAft>
                <a:spcPts val="0"/>
              </a:spcAft>
              <a:buNone/>
              <a:defRPr>
                <a:solidFill>
                  <a:schemeClr val="lt1"/>
                </a:solidFill>
              </a:defRPr>
            </a:lvl6pPr>
            <a:lvl7pPr lvl="6">
              <a:lnSpc>
                <a:spcPct val="100000"/>
              </a:lnSpc>
              <a:spcBef>
                <a:spcPts val="0"/>
              </a:spcBef>
              <a:spcAft>
                <a:spcPts val="0"/>
              </a:spcAft>
              <a:buNone/>
              <a:defRPr>
                <a:solidFill>
                  <a:schemeClr val="lt1"/>
                </a:solidFill>
              </a:defRPr>
            </a:lvl7pPr>
            <a:lvl8pPr lvl="7">
              <a:lnSpc>
                <a:spcPct val="100000"/>
              </a:lnSpc>
              <a:spcBef>
                <a:spcPts val="0"/>
              </a:spcBef>
              <a:spcAft>
                <a:spcPts val="0"/>
              </a:spcAft>
              <a:buNone/>
              <a:defRPr>
                <a:solidFill>
                  <a:schemeClr val="lt1"/>
                </a:solidFill>
              </a:defRPr>
            </a:lvl8pPr>
            <a:lvl9pPr lvl="8">
              <a:lnSpc>
                <a:spcPct val="100000"/>
              </a:lnSpc>
              <a:spcBef>
                <a:spcPts val="0"/>
              </a:spcBef>
              <a:spcAft>
                <a:spcPts val="0"/>
              </a:spcAft>
              <a:buNone/>
              <a:defRPr>
                <a:solidFill>
                  <a:schemeClr val="lt1"/>
                </a:solidFill>
              </a:defRPr>
            </a:lvl9pPr>
          </a:lstStyle>
          <a:p>
            <a:endParaRPr/>
          </a:p>
        </p:txBody>
      </p:sp>
      <p:sp>
        <p:nvSpPr>
          <p:cNvPr id="543" name="Google Shape;543;p27"/>
          <p:cNvSpPr txBox="1">
            <a:spLocks noGrp="1"/>
          </p:cNvSpPr>
          <p:nvPr>
            <p:ph type="subTitle" idx="2"/>
          </p:nvPr>
        </p:nvSpPr>
        <p:spPr>
          <a:xfrm>
            <a:off x="960985" y="5112433"/>
            <a:ext cx="5530000" cy="768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2133"/>
              </a:spcBef>
              <a:spcAft>
                <a:spcPts val="0"/>
              </a:spcAft>
              <a:buNone/>
              <a:defRPr sz="1600">
                <a:solidFill>
                  <a:schemeClr val="lt1"/>
                </a:solidFill>
              </a:defRPr>
            </a:lvl2pPr>
            <a:lvl3pPr lvl="2" rtl="0">
              <a:spcBef>
                <a:spcPts val="2133"/>
              </a:spcBef>
              <a:spcAft>
                <a:spcPts val="0"/>
              </a:spcAft>
              <a:buNone/>
              <a:defRPr sz="1600">
                <a:solidFill>
                  <a:schemeClr val="lt1"/>
                </a:solidFill>
              </a:defRPr>
            </a:lvl3pPr>
            <a:lvl4pPr lvl="3" rtl="0">
              <a:spcBef>
                <a:spcPts val="2133"/>
              </a:spcBef>
              <a:spcAft>
                <a:spcPts val="0"/>
              </a:spcAft>
              <a:buNone/>
              <a:defRPr sz="1600">
                <a:solidFill>
                  <a:schemeClr val="lt1"/>
                </a:solidFill>
              </a:defRPr>
            </a:lvl4pPr>
            <a:lvl5pPr lvl="4" rtl="0">
              <a:spcBef>
                <a:spcPts val="2133"/>
              </a:spcBef>
              <a:spcAft>
                <a:spcPts val="0"/>
              </a:spcAft>
              <a:buNone/>
              <a:defRPr sz="1600">
                <a:solidFill>
                  <a:schemeClr val="lt1"/>
                </a:solidFill>
              </a:defRPr>
            </a:lvl5pPr>
            <a:lvl6pPr lvl="5" rtl="0">
              <a:spcBef>
                <a:spcPts val="2133"/>
              </a:spcBef>
              <a:spcAft>
                <a:spcPts val="0"/>
              </a:spcAft>
              <a:buNone/>
              <a:defRPr sz="1600">
                <a:solidFill>
                  <a:schemeClr val="lt1"/>
                </a:solidFill>
              </a:defRPr>
            </a:lvl6pPr>
            <a:lvl7pPr lvl="6" rtl="0">
              <a:spcBef>
                <a:spcPts val="2133"/>
              </a:spcBef>
              <a:spcAft>
                <a:spcPts val="0"/>
              </a:spcAft>
              <a:buNone/>
              <a:defRPr sz="1600">
                <a:solidFill>
                  <a:schemeClr val="lt1"/>
                </a:solidFill>
              </a:defRPr>
            </a:lvl7pPr>
            <a:lvl8pPr lvl="7" rtl="0">
              <a:spcBef>
                <a:spcPts val="2133"/>
              </a:spcBef>
              <a:spcAft>
                <a:spcPts val="0"/>
              </a:spcAft>
              <a:buNone/>
              <a:defRPr sz="1600">
                <a:solidFill>
                  <a:schemeClr val="lt1"/>
                </a:solidFill>
              </a:defRPr>
            </a:lvl8pPr>
            <a:lvl9pPr lvl="8" rtl="0">
              <a:spcBef>
                <a:spcPts val="2133"/>
              </a:spcBef>
              <a:spcAft>
                <a:spcPts val="2133"/>
              </a:spcAft>
              <a:buNone/>
              <a:defRPr sz="1600">
                <a:solidFill>
                  <a:schemeClr val="lt1"/>
                </a:solidFill>
              </a:defRPr>
            </a:lvl9pPr>
          </a:lstStyle>
          <a:p>
            <a:endParaRPr/>
          </a:p>
        </p:txBody>
      </p:sp>
      <p:sp>
        <p:nvSpPr>
          <p:cNvPr id="544" name="Google Shape;544;p27"/>
          <p:cNvSpPr txBox="1">
            <a:spLocks noGrp="1"/>
          </p:cNvSpPr>
          <p:nvPr>
            <p:ph type="subTitle" idx="3"/>
          </p:nvPr>
        </p:nvSpPr>
        <p:spPr>
          <a:xfrm>
            <a:off x="7048503" y="4479035"/>
            <a:ext cx="2438400" cy="85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a:endParaRPr/>
          </a:p>
        </p:txBody>
      </p:sp>
      <p:sp>
        <p:nvSpPr>
          <p:cNvPr id="545" name="Google Shape;545;p27"/>
          <p:cNvSpPr txBox="1">
            <a:spLocks noGrp="1"/>
          </p:cNvSpPr>
          <p:nvPr>
            <p:ph type="title" hasCustomPrompt="1"/>
          </p:nvPr>
        </p:nvSpPr>
        <p:spPr>
          <a:xfrm>
            <a:off x="7054039" y="1812760"/>
            <a:ext cx="2799200" cy="768000"/>
          </a:xfrm>
          <a:prstGeom prst="rect">
            <a:avLst/>
          </a:prstGeom>
          <a:solidFill>
            <a:srgbClr val="E83D3D"/>
          </a:solidFill>
        </p:spPr>
        <p:txBody>
          <a:bodyPr spcFirstLastPara="1" wrap="square" lIns="91425" tIns="91425" rIns="91425" bIns="91425" anchor="ctr" anchorCtr="0">
            <a:noAutofit/>
          </a:bodyPr>
          <a:lstStyle>
            <a:lvl1pPr lvl="0" rtl="0">
              <a:spcBef>
                <a:spcPts val="0"/>
              </a:spcBef>
              <a:spcAft>
                <a:spcPts val="0"/>
              </a:spcAft>
              <a:buSzPts val="12000"/>
              <a:buNone/>
              <a:defRPr sz="4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46" name="Google Shape;546;p27"/>
          <p:cNvSpPr txBox="1">
            <a:spLocks noGrp="1"/>
          </p:cNvSpPr>
          <p:nvPr>
            <p:ph type="title" idx="4" hasCustomPrompt="1"/>
          </p:nvPr>
        </p:nvSpPr>
        <p:spPr>
          <a:xfrm>
            <a:off x="7048500" y="3652727"/>
            <a:ext cx="1526400" cy="7680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12000"/>
              <a:buNone/>
              <a:defRPr sz="4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47" name="Google Shape;547;p27"/>
          <p:cNvSpPr/>
          <p:nvPr/>
        </p:nvSpPr>
        <p:spPr>
          <a:xfrm rot="10800000">
            <a:off x="7994400" y="0"/>
            <a:ext cx="4197600" cy="16172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8" name="Google Shape;548;p27"/>
          <p:cNvSpPr txBox="1">
            <a:spLocks noGrp="1"/>
          </p:cNvSpPr>
          <p:nvPr>
            <p:ph type="title" idx="5"/>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36287243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8"/>
        <p:cNvGrpSpPr/>
        <p:nvPr/>
      </p:nvGrpSpPr>
      <p:grpSpPr>
        <a:xfrm>
          <a:off x="0" y="0"/>
          <a:ext cx="0" cy="0"/>
          <a:chOff x="0" y="0"/>
          <a:chExt cx="0" cy="0"/>
        </a:xfrm>
      </p:grpSpPr>
      <p:sp>
        <p:nvSpPr>
          <p:cNvPr id="29" name="Google Shape;29;p3"/>
          <p:cNvSpPr/>
          <p:nvPr/>
        </p:nvSpPr>
        <p:spPr>
          <a:xfrm>
            <a:off x="6096000" y="-1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3"/>
          <p:cNvSpPr txBox="1">
            <a:spLocks noGrp="1"/>
          </p:cNvSpPr>
          <p:nvPr>
            <p:ph type="subTitle" idx="1"/>
          </p:nvPr>
        </p:nvSpPr>
        <p:spPr>
          <a:xfrm>
            <a:off x="1169167" y="2046051"/>
            <a:ext cx="4052000" cy="14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100"/>
              <a:buNone/>
              <a:defRPr sz="4000">
                <a:solidFill>
                  <a:schemeClr val="lt1"/>
                </a:solidFill>
                <a:latin typeface="Krona One"/>
                <a:ea typeface="Krona One"/>
                <a:cs typeface="Krona One"/>
                <a:sym typeface="Kron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1" name="Google Shape;31;p3"/>
          <p:cNvSpPr/>
          <p:nvPr/>
        </p:nvSpPr>
        <p:spPr>
          <a:xfrm>
            <a:off x="6085384" y="0"/>
            <a:ext cx="1081200" cy="6858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3"/>
          <p:cNvSpPr txBox="1">
            <a:spLocks noGrp="1"/>
          </p:cNvSpPr>
          <p:nvPr>
            <p:ph type="title" hasCustomPrompt="1"/>
          </p:nvPr>
        </p:nvSpPr>
        <p:spPr>
          <a:xfrm>
            <a:off x="2411600" y="795752"/>
            <a:ext cx="1592800" cy="9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a:solidFill>
                  <a:schemeClr val="dk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33" name="Google Shape;33;p3"/>
          <p:cNvSpPr/>
          <p:nvPr/>
        </p:nvSpPr>
        <p:spPr>
          <a:xfrm>
            <a:off x="175999" y="5539000"/>
            <a:ext cx="6064000" cy="2961600"/>
          </a:xfrm>
          <a:prstGeom prst="ellipse">
            <a:avLst/>
          </a:prstGeom>
          <a:solidFill>
            <a:schemeClr val="accent4">
              <a:alpha val="22910"/>
            </a:schemeClr>
          </a:solidFill>
          <a:ln>
            <a:noFill/>
          </a:ln>
          <a:effectLst>
            <a:reflection endPos="30000" dist="38100" dir="5400000" fadeDir="5400012" sy="-100000" algn="bl" rotWithShape="0"/>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4897845"/>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593"/>
        <p:cNvGrpSpPr/>
        <p:nvPr/>
      </p:nvGrpSpPr>
      <p:grpSpPr>
        <a:xfrm>
          <a:off x="0" y="0"/>
          <a:ext cx="0" cy="0"/>
          <a:chOff x="0" y="0"/>
          <a:chExt cx="0" cy="0"/>
        </a:xfrm>
      </p:grpSpPr>
      <p:grpSp>
        <p:nvGrpSpPr>
          <p:cNvPr id="594" name="Google Shape;594;p29"/>
          <p:cNvGrpSpPr/>
          <p:nvPr/>
        </p:nvGrpSpPr>
        <p:grpSpPr>
          <a:xfrm>
            <a:off x="-194941" y="1295414"/>
            <a:ext cx="12581839" cy="4344372"/>
            <a:chOff x="-604425" y="-5735707"/>
            <a:chExt cx="7499904" cy="2589635"/>
          </a:xfrm>
        </p:grpSpPr>
        <p:sp>
          <p:nvSpPr>
            <p:cNvPr id="595" name="Google Shape;595;p29"/>
            <p:cNvSpPr/>
            <p:nvPr/>
          </p:nvSpPr>
          <p:spPr>
            <a:xfrm>
              <a:off x="-604425" y="-5735707"/>
              <a:ext cx="7499904" cy="2410421"/>
            </a:xfrm>
            <a:custGeom>
              <a:avLst/>
              <a:gdLst/>
              <a:ahLst/>
              <a:cxnLst/>
              <a:rect l="l" t="t" r="r" b="b"/>
              <a:pathLst>
                <a:path w="97127" h="31216" extrusionOk="0">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29"/>
            <p:cNvSpPr/>
            <p:nvPr/>
          </p:nvSpPr>
          <p:spPr>
            <a:xfrm>
              <a:off x="-409685" y="-5158515"/>
              <a:ext cx="7169027" cy="2012442"/>
            </a:xfrm>
            <a:custGeom>
              <a:avLst/>
              <a:gdLst/>
              <a:ahLst/>
              <a:cxnLst/>
              <a:rect l="l" t="t" r="r" b="b"/>
              <a:pathLst>
                <a:path w="92842" h="26062" extrusionOk="0">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7" name="Google Shape;597;p29"/>
          <p:cNvSpPr txBox="1">
            <a:spLocks noGrp="1"/>
          </p:cNvSpPr>
          <p:nvPr>
            <p:ph type="subTitle" idx="1"/>
          </p:nvPr>
        </p:nvSpPr>
        <p:spPr>
          <a:xfrm>
            <a:off x="4748156" y="2837517"/>
            <a:ext cx="2784400" cy="6096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accent4"/>
                </a:solidFill>
                <a:latin typeface="Krona One"/>
                <a:ea typeface="Krona One"/>
                <a:cs typeface="Krona One"/>
                <a:sym typeface="Krona One"/>
              </a:defRPr>
            </a:lvl9pPr>
          </a:lstStyle>
          <a:p>
            <a:endParaRPr/>
          </a:p>
        </p:txBody>
      </p:sp>
      <p:sp>
        <p:nvSpPr>
          <p:cNvPr id="598" name="Google Shape;598;p29"/>
          <p:cNvSpPr txBox="1">
            <a:spLocks noGrp="1"/>
          </p:cNvSpPr>
          <p:nvPr>
            <p:ph type="subTitle" idx="2"/>
          </p:nvPr>
        </p:nvSpPr>
        <p:spPr>
          <a:xfrm>
            <a:off x="1110400" y="3641168"/>
            <a:ext cx="2779600" cy="13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599" name="Google Shape;599;p29"/>
          <p:cNvSpPr txBox="1">
            <a:spLocks noGrp="1"/>
          </p:cNvSpPr>
          <p:nvPr>
            <p:ph type="subTitle" idx="3"/>
          </p:nvPr>
        </p:nvSpPr>
        <p:spPr>
          <a:xfrm>
            <a:off x="1106649" y="2837517"/>
            <a:ext cx="2784400" cy="6096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accent4"/>
                </a:solidFill>
                <a:latin typeface="Krona One"/>
                <a:ea typeface="Krona One"/>
                <a:cs typeface="Krona One"/>
                <a:sym typeface="Krona One"/>
              </a:defRPr>
            </a:lvl9pPr>
          </a:lstStyle>
          <a:p>
            <a:endParaRPr/>
          </a:p>
        </p:txBody>
      </p:sp>
      <p:sp>
        <p:nvSpPr>
          <p:cNvPr id="600" name="Google Shape;600;p29"/>
          <p:cNvSpPr txBox="1">
            <a:spLocks noGrp="1"/>
          </p:cNvSpPr>
          <p:nvPr>
            <p:ph type="subTitle" idx="4"/>
          </p:nvPr>
        </p:nvSpPr>
        <p:spPr>
          <a:xfrm>
            <a:off x="4706613" y="3641168"/>
            <a:ext cx="2779600" cy="13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601" name="Google Shape;601;p29"/>
          <p:cNvSpPr txBox="1">
            <a:spLocks noGrp="1"/>
          </p:cNvSpPr>
          <p:nvPr>
            <p:ph type="subTitle" idx="5"/>
          </p:nvPr>
        </p:nvSpPr>
        <p:spPr>
          <a:xfrm>
            <a:off x="8411313" y="2837517"/>
            <a:ext cx="2784400" cy="6096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accent4"/>
                </a:solidFill>
                <a:latin typeface="Krona One"/>
                <a:ea typeface="Krona One"/>
                <a:cs typeface="Krona One"/>
                <a:sym typeface="Krona One"/>
              </a:defRPr>
            </a:lvl9pPr>
          </a:lstStyle>
          <a:p>
            <a:endParaRPr/>
          </a:p>
        </p:txBody>
      </p:sp>
      <p:sp>
        <p:nvSpPr>
          <p:cNvPr id="602" name="Google Shape;602;p29"/>
          <p:cNvSpPr txBox="1">
            <a:spLocks noGrp="1"/>
          </p:cNvSpPr>
          <p:nvPr>
            <p:ph type="subTitle" idx="6"/>
          </p:nvPr>
        </p:nvSpPr>
        <p:spPr>
          <a:xfrm>
            <a:off x="8414369" y="3641168"/>
            <a:ext cx="2779600" cy="13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603" name="Google Shape;603;p29"/>
          <p:cNvSpPr/>
          <p:nvPr/>
        </p:nvSpPr>
        <p:spPr>
          <a:xfrm>
            <a:off x="3667" y="5281521"/>
            <a:ext cx="12192000" cy="1687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04" name="Google Shape;604;p29"/>
          <p:cNvCxnSpPr/>
          <p:nvPr/>
        </p:nvCxnSpPr>
        <p:spPr>
          <a:xfrm>
            <a:off x="105932" y="6125124"/>
            <a:ext cx="12359200" cy="0"/>
          </a:xfrm>
          <a:prstGeom prst="straightConnector1">
            <a:avLst/>
          </a:prstGeom>
          <a:noFill/>
          <a:ln w="152400" cap="flat" cmpd="sng">
            <a:solidFill>
              <a:schemeClr val="dk2"/>
            </a:solidFill>
            <a:prstDash val="dash"/>
            <a:round/>
            <a:headEnd type="none" w="med" len="med"/>
            <a:tailEnd type="none" w="med" len="med"/>
          </a:ln>
        </p:spPr>
      </p:cxnSp>
      <p:sp>
        <p:nvSpPr>
          <p:cNvPr id="605" name="Google Shape;605;p29"/>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936594657"/>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5">
  <p:cSld name="Title and three columns 5">
    <p:spTree>
      <p:nvGrpSpPr>
        <p:cNvPr id="1" name="Shape 606"/>
        <p:cNvGrpSpPr/>
        <p:nvPr/>
      </p:nvGrpSpPr>
      <p:grpSpPr>
        <a:xfrm>
          <a:off x="0" y="0"/>
          <a:ext cx="0" cy="0"/>
          <a:chOff x="0" y="0"/>
          <a:chExt cx="0" cy="0"/>
        </a:xfrm>
      </p:grpSpPr>
      <p:grpSp>
        <p:nvGrpSpPr>
          <p:cNvPr id="607" name="Google Shape;607;p30"/>
          <p:cNvGrpSpPr/>
          <p:nvPr/>
        </p:nvGrpSpPr>
        <p:grpSpPr>
          <a:xfrm flipH="1">
            <a:off x="-194958" y="2824847"/>
            <a:ext cx="12581839" cy="4344372"/>
            <a:chOff x="-604425" y="-5735707"/>
            <a:chExt cx="7499904" cy="2589635"/>
          </a:xfrm>
        </p:grpSpPr>
        <p:sp>
          <p:nvSpPr>
            <p:cNvPr id="608" name="Google Shape;608;p30"/>
            <p:cNvSpPr/>
            <p:nvPr/>
          </p:nvSpPr>
          <p:spPr>
            <a:xfrm>
              <a:off x="-604425" y="-5735707"/>
              <a:ext cx="7499904" cy="2410421"/>
            </a:xfrm>
            <a:custGeom>
              <a:avLst/>
              <a:gdLst/>
              <a:ahLst/>
              <a:cxnLst/>
              <a:rect l="l" t="t" r="r" b="b"/>
              <a:pathLst>
                <a:path w="97127" h="31216" extrusionOk="0">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chemeClr val="dk1">
                <a:alpha val="53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30"/>
            <p:cNvSpPr/>
            <p:nvPr/>
          </p:nvSpPr>
          <p:spPr>
            <a:xfrm>
              <a:off x="-409685" y="-5158515"/>
              <a:ext cx="7169027" cy="2012442"/>
            </a:xfrm>
            <a:custGeom>
              <a:avLst/>
              <a:gdLst/>
              <a:ahLst/>
              <a:cxnLst/>
              <a:rect l="l" t="t" r="r" b="b"/>
              <a:pathLst>
                <a:path w="92842" h="26062" extrusionOk="0">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chemeClr val="accent4">
                <a:alpha val="53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10" name="Google Shape;610;p30"/>
          <p:cNvSpPr txBox="1">
            <a:spLocks noGrp="1"/>
          </p:cNvSpPr>
          <p:nvPr>
            <p:ph type="subTitle" idx="1"/>
          </p:nvPr>
        </p:nvSpPr>
        <p:spPr>
          <a:xfrm>
            <a:off x="4857899" y="2405733"/>
            <a:ext cx="2477600" cy="6096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accent4"/>
                </a:solidFill>
                <a:latin typeface="Krona One"/>
                <a:ea typeface="Krona One"/>
                <a:cs typeface="Krona One"/>
                <a:sym typeface="Krona One"/>
              </a:defRPr>
            </a:lvl9pPr>
          </a:lstStyle>
          <a:p>
            <a:endParaRPr/>
          </a:p>
        </p:txBody>
      </p:sp>
      <p:sp>
        <p:nvSpPr>
          <p:cNvPr id="611" name="Google Shape;611;p30"/>
          <p:cNvSpPr txBox="1">
            <a:spLocks noGrp="1"/>
          </p:cNvSpPr>
          <p:nvPr>
            <p:ph type="subTitle" idx="2"/>
          </p:nvPr>
        </p:nvSpPr>
        <p:spPr>
          <a:xfrm>
            <a:off x="1610720" y="3209373"/>
            <a:ext cx="2473200" cy="13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612" name="Google Shape;612;p30"/>
          <p:cNvSpPr txBox="1">
            <a:spLocks noGrp="1"/>
          </p:cNvSpPr>
          <p:nvPr>
            <p:ph type="subTitle" idx="3"/>
          </p:nvPr>
        </p:nvSpPr>
        <p:spPr>
          <a:xfrm>
            <a:off x="1607384" y="2405733"/>
            <a:ext cx="2477600" cy="6096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accent4"/>
                </a:solidFill>
                <a:latin typeface="Krona One"/>
                <a:ea typeface="Krona One"/>
                <a:cs typeface="Krona One"/>
                <a:sym typeface="Krona One"/>
              </a:defRPr>
            </a:lvl9pPr>
          </a:lstStyle>
          <a:p>
            <a:endParaRPr/>
          </a:p>
        </p:txBody>
      </p:sp>
      <p:sp>
        <p:nvSpPr>
          <p:cNvPr id="613" name="Google Shape;613;p30"/>
          <p:cNvSpPr txBox="1">
            <a:spLocks noGrp="1"/>
          </p:cNvSpPr>
          <p:nvPr>
            <p:ph type="subTitle" idx="4"/>
          </p:nvPr>
        </p:nvSpPr>
        <p:spPr>
          <a:xfrm>
            <a:off x="4860099" y="3209373"/>
            <a:ext cx="2473200" cy="13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614" name="Google Shape;614;p30"/>
          <p:cNvSpPr txBox="1">
            <a:spLocks noGrp="1"/>
          </p:cNvSpPr>
          <p:nvPr>
            <p:ph type="subTitle" idx="5"/>
          </p:nvPr>
        </p:nvSpPr>
        <p:spPr>
          <a:xfrm>
            <a:off x="8108407" y="2405733"/>
            <a:ext cx="2477600" cy="6096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accent4"/>
                </a:solidFill>
                <a:latin typeface="Krona One"/>
                <a:ea typeface="Krona One"/>
                <a:cs typeface="Krona One"/>
                <a:sym typeface="Krona One"/>
              </a:defRPr>
            </a:lvl9pPr>
          </a:lstStyle>
          <a:p>
            <a:endParaRPr/>
          </a:p>
        </p:txBody>
      </p:sp>
      <p:sp>
        <p:nvSpPr>
          <p:cNvPr id="615" name="Google Shape;615;p30"/>
          <p:cNvSpPr txBox="1">
            <a:spLocks noGrp="1"/>
          </p:cNvSpPr>
          <p:nvPr>
            <p:ph type="subTitle" idx="6"/>
          </p:nvPr>
        </p:nvSpPr>
        <p:spPr>
          <a:xfrm>
            <a:off x="8110607" y="3209373"/>
            <a:ext cx="2473200" cy="13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616" name="Google Shape;616;p30"/>
          <p:cNvSpPr txBox="1">
            <a:spLocks noGrp="1"/>
          </p:cNvSpPr>
          <p:nvPr>
            <p:ph type="title" hasCustomPrompt="1"/>
          </p:nvPr>
        </p:nvSpPr>
        <p:spPr>
          <a:xfrm>
            <a:off x="2109600" y="4874251"/>
            <a:ext cx="14732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17" name="Google Shape;617;p30"/>
          <p:cNvSpPr txBox="1">
            <a:spLocks noGrp="1"/>
          </p:cNvSpPr>
          <p:nvPr>
            <p:ph type="title" idx="7" hasCustomPrompt="1"/>
          </p:nvPr>
        </p:nvSpPr>
        <p:spPr>
          <a:xfrm>
            <a:off x="5360099" y="4874251"/>
            <a:ext cx="14732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18" name="Google Shape;618;p30"/>
          <p:cNvSpPr txBox="1">
            <a:spLocks noGrp="1"/>
          </p:cNvSpPr>
          <p:nvPr>
            <p:ph type="title" idx="8" hasCustomPrompt="1"/>
          </p:nvPr>
        </p:nvSpPr>
        <p:spPr>
          <a:xfrm>
            <a:off x="8610607" y="4874251"/>
            <a:ext cx="14732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19" name="Google Shape;619;p30"/>
          <p:cNvSpPr txBox="1">
            <a:spLocks noGrp="1"/>
          </p:cNvSpPr>
          <p:nvPr>
            <p:ph type="title" idx="9"/>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1360758285"/>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6">
  <p:cSld name="Title and three columns 6">
    <p:spTree>
      <p:nvGrpSpPr>
        <p:cNvPr id="1" name="Shape 620"/>
        <p:cNvGrpSpPr/>
        <p:nvPr/>
      </p:nvGrpSpPr>
      <p:grpSpPr>
        <a:xfrm>
          <a:off x="0" y="0"/>
          <a:ext cx="0" cy="0"/>
          <a:chOff x="0" y="0"/>
          <a:chExt cx="0" cy="0"/>
        </a:xfrm>
      </p:grpSpPr>
      <p:sp>
        <p:nvSpPr>
          <p:cNvPr id="621" name="Google Shape;621;p31"/>
          <p:cNvSpPr/>
          <p:nvPr/>
        </p:nvSpPr>
        <p:spPr>
          <a:xfrm rot="5400000" flipH="1">
            <a:off x="-1290200" y="3950600"/>
            <a:ext cx="4197600" cy="16172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2" name="Google Shape;622;p31"/>
          <p:cNvSpPr txBox="1">
            <a:spLocks noGrp="1"/>
          </p:cNvSpPr>
          <p:nvPr>
            <p:ph type="subTitle" idx="1"/>
          </p:nvPr>
        </p:nvSpPr>
        <p:spPr>
          <a:xfrm>
            <a:off x="5231733" y="1710367"/>
            <a:ext cx="3741200" cy="567600"/>
          </a:xfrm>
          <a:prstGeom prst="rect">
            <a:avLst/>
          </a:prstGeom>
          <a:solidFill>
            <a:schemeClr val="accent2"/>
          </a:solidFill>
        </p:spPr>
        <p:txBody>
          <a:bodyPr spcFirstLastPara="1" wrap="square" lIns="91425" tIns="91425" rIns="91425" bIns="91425" anchor="t" anchorCtr="0">
            <a:noAutofit/>
          </a:bodyPr>
          <a:lstStyle>
            <a:lvl1pPr lvl="0" rtl="0">
              <a:spcBef>
                <a:spcPts val="0"/>
              </a:spcBef>
              <a:spcAft>
                <a:spcPts val="0"/>
              </a:spcAft>
              <a:buNone/>
              <a:defRPr sz="2133">
                <a:solidFill>
                  <a:schemeClr val="lt1"/>
                </a:solidFill>
                <a:latin typeface="Krona One"/>
                <a:ea typeface="Krona One"/>
                <a:cs typeface="Krona One"/>
                <a:sym typeface="Krona One"/>
              </a:defRPr>
            </a:lvl1pPr>
            <a:lvl2pPr lvl="1" rtl="0">
              <a:spcBef>
                <a:spcPts val="2133"/>
              </a:spcBef>
              <a:spcAft>
                <a:spcPts val="0"/>
              </a:spcAft>
              <a:buNone/>
              <a:defRPr sz="2133">
                <a:solidFill>
                  <a:schemeClr val="lt1"/>
                </a:solidFill>
                <a:latin typeface="Krona One"/>
                <a:ea typeface="Krona One"/>
                <a:cs typeface="Krona One"/>
                <a:sym typeface="Krona One"/>
              </a:defRPr>
            </a:lvl2pPr>
            <a:lvl3pPr lvl="2" rtl="0">
              <a:spcBef>
                <a:spcPts val="2133"/>
              </a:spcBef>
              <a:spcAft>
                <a:spcPts val="0"/>
              </a:spcAft>
              <a:buNone/>
              <a:defRPr sz="2133">
                <a:solidFill>
                  <a:schemeClr val="lt1"/>
                </a:solidFill>
                <a:latin typeface="Krona One"/>
                <a:ea typeface="Krona One"/>
                <a:cs typeface="Krona One"/>
                <a:sym typeface="Krona One"/>
              </a:defRPr>
            </a:lvl3pPr>
            <a:lvl4pPr lvl="3" rtl="0">
              <a:spcBef>
                <a:spcPts val="2133"/>
              </a:spcBef>
              <a:spcAft>
                <a:spcPts val="0"/>
              </a:spcAft>
              <a:buNone/>
              <a:defRPr sz="2133">
                <a:solidFill>
                  <a:schemeClr val="lt1"/>
                </a:solidFill>
                <a:latin typeface="Krona One"/>
                <a:ea typeface="Krona One"/>
                <a:cs typeface="Krona One"/>
                <a:sym typeface="Krona One"/>
              </a:defRPr>
            </a:lvl4pPr>
            <a:lvl5pPr lvl="4" rtl="0">
              <a:spcBef>
                <a:spcPts val="2133"/>
              </a:spcBef>
              <a:spcAft>
                <a:spcPts val="0"/>
              </a:spcAft>
              <a:buNone/>
              <a:defRPr sz="2133">
                <a:solidFill>
                  <a:schemeClr val="lt1"/>
                </a:solidFill>
                <a:latin typeface="Krona One"/>
                <a:ea typeface="Krona One"/>
                <a:cs typeface="Krona One"/>
                <a:sym typeface="Krona One"/>
              </a:defRPr>
            </a:lvl5pPr>
            <a:lvl6pPr lvl="5" rtl="0">
              <a:spcBef>
                <a:spcPts val="2133"/>
              </a:spcBef>
              <a:spcAft>
                <a:spcPts val="0"/>
              </a:spcAft>
              <a:buNone/>
              <a:defRPr sz="2133">
                <a:solidFill>
                  <a:schemeClr val="lt1"/>
                </a:solidFill>
                <a:latin typeface="Krona One"/>
                <a:ea typeface="Krona One"/>
                <a:cs typeface="Krona One"/>
                <a:sym typeface="Krona One"/>
              </a:defRPr>
            </a:lvl6pPr>
            <a:lvl7pPr lvl="6" rtl="0">
              <a:spcBef>
                <a:spcPts val="2133"/>
              </a:spcBef>
              <a:spcAft>
                <a:spcPts val="0"/>
              </a:spcAft>
              <a:buNone/>
              <a:defRPr sz="2133">
                <a:solidFill>
                  <a:schemeClr val="lt1"/>
                </a:solidFill>
                <a:latin typeface="Krona One"/>
                <a:ea typeface="Krona One"/>
                <a:cs typeface="Krona One"/>
                <a:sym typeface="Krona One"/>
              </a:defRPr>
            </a:lvl7pPr>
            <a:lvl8pPr lvl="7" rtl="0">
              <a:spcBef>
                <a:spcPts val="2133"/>
              </a:spcBef>
              <a:spcAft>
                <a:spcPts val="0"/>
              </a:spcAft>
              <a:buNone/>
              <a:defRPr sz="2133">
                <a:solidFill>
                  <a:schemeClr val="lt1"/>
                </a:solidFill>
                <a:latin typeface="Krona One"/>
                <a:ea typeface="Krona One"/>
                <a:cs typeface="Krona One"/>
                <a:sym typeface="Krona One"/>
              </a:defRPr>
            </a:lvl8pPr>
            <a:lvl9pPr lvl="8" rtl="0">
              <a:spcBef>
                <a:spcPts val="2133"/>
              </a:spcBef>
              <a:spcAft>
                <a:spcPts val="2133"/>
              </a:spcAft>
              <a:buNone/>
              <a:defRPr sz="2133">
                <a:solidFill>
                  <a:schemeClr val="lt1"/>
                </a:solidFill>
                <a:latin typeface="Krona One"/>
                <a:ea typeface="Krona One"/>
                <a:cs typeface="Krona One"/>
                <a:sym typeface="Krona One"/>
              </a:defRPr>
            </a:lvl9pPr>
          </a:lstStyle>
          <a:p>
            <a:endParaRPr/>
          </a:p>
        </p:txBody>
      </p:sp>
      <p:sp>
        <p:nvSpPr>
          <p:cNvPr id="623" name="Google Shape;623;p31"/>
          <p:cNvSpPr txBox="1">
            <a:spLocks noGrp="1"/>
          </p:cNvSpPr>
          <p:nvPr>
            <p:ph type="subTitle" idx="2"/>
          </p:nvPr>
        </p:nvSpPr>
        <p:spPr>
          <a:xfrm>
            <a:off x="5231727" y="2277975"/>
            <a:ext cx="5309200" cy="10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a:endParaRPr/>
          </a:p>
        </p:txBody>
      </p:sp>
      <p:sp>
        <p:nvSpPr>
          <p:cNvPr id="624" name="Google Shape;624;p31"/>
          <p:cNvSpPr/>
          <p:nvPr/>
        </p:nvSpPr>
        <p:spPr>
          <a:xfrm rot="-5400000">
            <a:off x="10675057" y="5666680"/>
            <a:ext cx="2931600" cy="2458800"/>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5" name="Google Shape;625;p31"/>
          <p:cNvSpPr/>
          <p:nvPr/>
        </p:nvSpPr>
        <p:spPr>
          <a:xfrm rot="-5400000">
            <a:off x="10675057" y="2238053"/>
            <a:ext cx="2931600" cy="2458800"/>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6" name="Google Shape;626;p31"/>
          <p:cNvSpPr/>
          <p:nvPr/>
        </p:nvSpPr>
        <p:spPr>
          <a:xfrm rot="-5400000">
            <a:off x="10675057" y="-1267468"/>
            <a:ext cx="2931600" cy="2458800"/>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7" name="Google Shape;627;p31"/>
          <p:cNvSpPr txBox="1">
            <a:spLocks noGrp="1"/>
          </p:cNvSpPr>
          <p:nvPr>
            <p:ph type="subTitle" idx="3"/>
          </p:nvPr>
        </p:nvSpPr>
        <p:spPr>
          <a:xfrm>
            <a:off x="5231733" y="3213900"/>
            <a:ext cx="3741200" cy="567600"/>
          </a:xfrm>
          <a:prstGeom prst="rect">
            <a:avLst/>
          </a:prstGeom>
          <a:solidFill>
            <a:schemeClr val="accent2"/>
          </a:solidFill>
        </p:spPr>
        <p:txBody>
          <a:bodyPr spcFirstLastPara="1" wrap="square" lIns="91425" tIns="91425" rIns="91425" bIns="91425" anchor="t" anchorCtr="0">
            <a:noAutofit/>
          </a:bodyPr>
          <a:lstStyle>
            <a:lvl1pPr lvl="0" rtl="0">
              <a:spcBef>
                <a:spcPts val="0"/>
              </a:spcBef>
              <a:spcAft>
                <a:spcPts val="0"/>
              </a:spcAft>
              <a:buNone/>
              <a:defRPr sz="2133">
                <a:solidFill>
                  <a:schemeClr val="lt1"/>
                </a:solidFill>
                <a:latin typeface="Krona One"/>
                <a:ea typeface="Krona One"/>
                <a:cs typeface="Krona One"/>
                <a:sym typeface="Krona One"/>
              </a:defRPr>
            </a:lvl1pPr>
            <a:lvl2pPr lvl="1" rtl="0">
              <a:spcBef>
                <a:spcPts val="2133"/>
              </a:spcBef>
              <a:spcAft>
                <a:spcPts val="0"/>
              </a:spcAft>
              <a:buNone/>
              <a:defRPr sz="2133">
                <a:solidFill>
                  <a:schemeClr val="lt1"/>
                </a:solidFill>
                <a:latin typeface="Krona One"/>
                <a:ea typeface="Krona One"/>
                <a:cs typeface="Krona One"/>
                <a:sym typeface="Krona One"/>
              </a:defRPr>
            </a:lvl2pPr>
            <a:lvl3pPr lvl="2" rtl="0">
              <a:spcBef>
                <a:spcPts val="2133"/>
              </a:spcBef>
              <a:spcAft>
                <a:spcPts val="0"/>
              </a:spcAft>
              <a:buNone/>
              <a:defRPr sz="2133">
                <a:solidFill>
                  <a:schemeClr val="lt1"/>
                </a:solidFill>
                <a:latin typeface="Krona One"/>
                <a:ea typeface="Krona One"/>
                <a:cs typeface="Krona One"/>
                <a:sym typeface="Krona One"/>
              </a:defRPr>
            </a:lvl3pPr>
            <a:lvl4pPr lvl="3" rtl="0">
              <a:spcBef>
                <a:spcPts val="2133"/>
              </a:spcBef>
              <a:spcAft>
                <a:spcPts val="0"/>
              </a:spcAft>
              <a:buNone/>
              <a:defRPr sz="2133">
                <a:solidFill>
                  <a:schemeClr val="lt1"/>
                </a:solidFill>
                <a:latin typeface="Krona One"/>
                <a:ea typeface="Krona One"/>
                <a:cs typeface="Krona One"/>
                <a:sym typeface="Krona One"/>
              </a:defRPr>
            </a:lvl4pPr>
            <a:lvl5pPr lvl="4" rtl="0">
              <a:spcBef>
                <a:spcPts val="2133"/>
              </a:spcBef>
              <a:spcAft>
                <a:spcPts val="0"/>
              </a:spcAft>
              <a:buNone/>
              <a:defRPr sz="2133">
                <a:solidFill>
                  <a:schemeClr val="lt1"/>
                </a:solidFill>
                <a:latin typeface="Krona One"/>
                <a:ea typeface="Krona One"/>
                <a:cs typeface="Krona One"/>
                <a:sym typeface="Krona One"/>
              </a:defRPr>
            </a:lvl5pPr>
            <a:lvl6pPr lvl="5" rtl="0">
              <a:spcBef>
                <a:spcPts val="2133"/>
              </a:spcBef>
              <a:spcAft>
                <a:spcPts val="0"/>
              </a:spcAft>
              <a:buNone/>
              <a:defRPr sz="2133">
                <a:solidFill>
                  <a:schemeClr val="lt1"/>
                </a:solidFill>
                <a:latin typeface="Krona One"/>
                <a:ea typeface="Krona One"/>
                <a:cs typeface="Krona One"/>
                <a:sym typeface="Krona One"/>
              </a:defRPr>
            </a:lvl6pPr>
            <a:lvl7pPr lvl="6" rtl="0">
              <a:spcBef>
                <a:spcPts val="2133"/>
              </a:spcBef>
              <a:spcAft>
                <a:spcPts val="0"/>
              </a:spcAft>
              <a:buNone/>
              <a:defRPr sz="2133">
                <a:solidFill>
                  <a:schemeClr val="lt1"/>
                </a:solidFill>
                <a:latin typeface="Krona One"/>
                <a:ea typeface="Krona One"/>
                <a:cs typeface="Krona One"/>
                <a:sym typeface="Krona One"/>
              </a:defRPr>
            </a:lvl7pPr>
            <a:lvl8pPr lvl="7" rtl="0">
              <a:spcBef>
                <a:spcPts val="2133"/>
              </a:spcBef>
              <a:spcAft>
                <a:spcPts val="0"/>
              </a:spcAft>
              <a:buNone/>
              <a:defRPr sz="2133">
                <a:solidFill>
                  <a:schemeClr val="lt1"/>
                </a:solidFill>
                <a:latin typeface="Krona One"/>
                <a:ea typeface="Krona One"/>
                <a:cs typeface="Krona One"/>
                <a:sym typeface="Krona One"/>
              </a:defRPr>
            </a:lvl8pPr>
            <a:lvl9pPr lvl="8" rtl="0">
              <a:spcBef>
                <a:spcPts val="2133"/>
              </a:spcBef>
              <a:spcAft>
                <a:spcPts val="2133"/>
              </a:spcAft>
              <a:buNone/>
              <a:defRPr sz="2133">
                <a:solidFill>
                  <a:schemeClr val="lt1"/>
                </a:solidFill>
                <a:latin typeface="Krona One"/>
                <a:ea typeface="Krona One"/>
                <a:cs typeface="Krona One"/>
                <a:sym typeface="Krona One"/>
              </a:defRPr>
            </a:lvl9pPr>
          </a:lstStyle>
          <a:p>
            <a:endParaRPr/>
          </a:p>
        </p:txBody>
      </p:sp>
      <p:sp>
        <p:nvSpPr>
          <p:cNvPr id="628" name="Google Shape;628;p31"/>
          <p:cNvSpPr txBox="1">
            <a:spLocks noGrp="1"/>
          </p:cNvSpPr>
          <p:nvPr>
            <p:ph type="subTitle" idx="4"/>
          </p:nvPr>
        </p:nvSpPr>
        <p:spPr>
          <a:xfrm>
            <a:off x="5231727" y="3781493"/>
            <a:ext cx="5309200" cy="10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a:endParaRPr/>
          </a:p>
        </p:txBody>
      </p:sp>
      <p:sp>
        <p:nvSpPr>
          <p:cNvPr id="629" name="Google Shape;629;p31"/>
          <p:cNvSpPr txBox="1">
            <a:spLocks noGrp="1"/>
          </p:cNvSpPr>
          <p:nvPr>
            <p:ph type="subTitle" idx="5"/>
          </p:nvPr>
        </p:nvSpPr>
        <p:spPr>
          <a:xfrm>
            <a:off x="5231733" y="4717433"/>
            <a:ext cx="3741200" cy="567600"/>
          </a:xfrm>
          <a:prstGeom prst="rect">
            <a:avLst/>
          </a:prstGeom>
          <a:solidFill>
            <a:schemeClr val="accent2"/>
          </a:solidFill>
        </p:spPr>
        <p:txBody>
          <a:bodyPr spcFirstLastPara="1" wrap="square" lIns="91425" tIns="91425" rIns="91425" bIns="91425" anchor="t" anchorCtr="0">
            <a:noAutofit/>
          </a:bodyPr>
          <a:lstStyle>
            <a:lvl1pPr lvl="0" rtl="0">
              <a:spcBef>
                <a:spcPts val="0"/>
              </a:spcBef>
              <a:spcAft>
                <a:spcPts val="0"/>
              </a:spcAft>
              <a:buNone/>
              <a:defRPr sz="2133">
                <a:solidFill>
                  <a:schemeClr val="lt1"/>
                </a:solidFill>
                <a:latin typeface="Krona One"/>
                <a:ea typeface="Krona One"/>
                <a:cs typeface="Krona One"/>
                <a:sym typeface="Krona One"/>
              </a:defRPr>
            </a:lvl1pPr>
            <a:lvl2pPr lvl="1" rtl="0">
              <a:spcBef>
                <a:spcPts val="2133"/>
              </a:spcBef>
              <a:spcAft>
                <a:spcPts val="0"/>
              </a:spcAft>
              <a:buNone/>
              <a:defRPr sz="2133">
                <a:solidFill>
                  <a:schemeClr val="lt1"/>
                </a:solidFill>
                <a:latin typeface="Krona One"/>
                <a:ea typeface="Krona One"/>
                <a:cs typeface="Krona One"/>
                <a:sym typeface="Krona One"/>
              </a:defRPr>
            </a:lvl2pPr>
            <a:lvl3pPr lvl="2" rtl="0">
              <a:spcBef>
                <a:spcPts val="2133"/>
              </a:spcBef>
              <a:spcAft>
                <a:spcPts val="0"/>
              </a:spcAft>
              <a:buNone/>
              <a:defRPr sz="2133">
                <a:solidFill>
                  <a:schemeClr val="lt1"/>
                </a:solidFill>
                <a:latin typeface="Krona One"/>
                <a:ea typeface="Krona One"/>
                <a:cs typeface="Krona One"/>
                <a:sym typeface="Krona One"/>
              </a:defRPr>
            </a:lvl3pPr>
            <a:lvl4pPr lvl="3" rtl="0">
              <a:spcBef>
                <a:spcPts val="2133"/>
              </a:spcBef>
              <a:spcAft>
                <a:spcPts val="0"/>
              </a:spcAft>
              <a:buNone/>
              <a:defRPr sz="2133">
                <a:solidFill>
                  <a:schemeClr val="lt1"/>
                </a:solidFill>
                <a:latin typeface="Krona One"/>
                <a:ea typeface="Krona One"/>
                <a:cs typeface="Krona One"/>
                <a:sym typeface="Krona One"/>
              </a:defRPr>
            </a:lvl4pPr>
            <a:lvl5pPr lvl="4" rtl="0">
              <a:spcBef>
                <a:spcPts val="2133"/>
              </a:spcBef>
              <a:spcAft>
                <a:spcPts val="0"/>
              </a:spcAft>
              <a:buNone/>
              <a:defRPr sz="2133">
                <a:solidFill>
                  <a:schemeClr val="lt1"/>
                </a:solidFill>
                <a:latin typeface="Krona One"/>
                <a:ea typeface="Krona One"/>
                <a:cs typeface="Krona One"/>
                <a:sym typeface="Krona One"/>
              </a:defRPr>
            </a:lvl5pPr>
            <a:lvl6pPr lvl="5" rtl="0">
              <a:spcBef>
                <a:spcPts val="2133"/>
              </a:spcBef>
              <a:spcAft>
                <a:spcPts val="0"/>
              </a:spcAft>
              <a:buNone/>
              <a:defRPr sz="2133">
                <a:solidFill>
                  <a:schemeClr val="lt1"/>
                </a:solidFill>
                <a:latin typeface="Krona One"/>
                <a:ea typeface="Krona One"/>
                <a:cs typeface="Krona One"/>
                <a:sym typeface="Krona One"/>
              </a:defRPr>
            </a:lvl6pPr>
            <a:lvl7pPr lvl="6" rtl="0">
              <a:spcBef>
                <a:spcPts val="2133"/>
              </a:spcBef>
              <a:spcAft>
                <a:spcPts val="0"/>
              </a:spcAft>
              <a:buNone/>
              <a:defRPr sz="2133">
                <a:solidFill>
                  <a:schemeClr val="lt1"/>
                </a:solidFill>
                <a:latin typeface="Krona One"/>
                <a:ea typeface="Krona One"/>
                <a:cs typeface="Krona One"/>
                <a:sym typeface="Krona One"/>
              </a:defRPr>
            </a:lvl7pPr>
            <a:lvl8pPr lvl="7" rtl="0">
              <a:spcBef>
                <a:spcPts val="2133"/>
              </a:spcBef>
              <a:spcAft>
                <a:spcPts val="0"/>
              </a:spcAft>
              <a:buNone/>
              <a:defRPr sz="2133">
                <a:solidFill>
                  <a:schemeClr val="lt1"/>
                </a:solidFill>
                <a:latin typeface="Krona One"/>
                <a:ea typeface="Krona One"/>
                <a:cs typeface="Krona One"/>
                <a:sym typeface="Krona One"/>
              </a:defRPr>
            </a:lvl8pPr>
            <a:lvl9pPr lvl="8" rtl="0">
              <a:spcBef>
                <a:spcPts val="2133"/>
              </a:spcBef>
              <a:spcAft>
                <a:spcPts val="2133"/>
              </a:spcAft>
              <a:buNone/>
              <a:defRPr sz="2133">
                <a:solidFill>
                  <a:schemeClr val="lt1"/>
                </a:solidFill>
                <a:latin typeface="Krona One"/>
                <a:ea typeface="Krona One"/>
                <a:cs typeface="Krona One"/>
                <a:sym typeface="Krona One"/>
              </a:defRPr>
            </a:lvl9pPr>
          </a:lstStyle>
          <a:p>
            <a:endParaRPr/>
          </a:p>
        </p:txBody>
      </p:sp>
      <p:sp>
        <p:nvSpPr>
          <p:cNvPr id="630" name="Google Shape;630;p31"/>
          <p:cNvSpPr txBox="1">
            <a:spLocks noGrp="1"/>
          </p:cNvSpPr>
          <p:nvPr>
            <p:ph type="subTitle" idx="6"/>
          </p:nvPr>
        </p:nvSpPr>
        <p:spPr>
          <a:xfrm>
            <a:off x="5231727" y="5285043"/>
            <a:ext cx="5309200" cy="10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a:endParaRPr/>
          </a:p>
        </p:txBody>
      </p:sp>
      <p:sp>
        <p:nvSpPr>
          <p:cNvPr id="631" name="Google Shape;631;p31"/>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778116025"/>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32"/>
        <p:cNvGrpSpPr/>
        <p:nvPr/>
      </p:nvGrpSpPr>
      <p:grpSpPr>
        <a:xfrm>
          <a:off x="0" y="0"/>
          <a:ext cx="0" cy="0"/>
          <a:chOff x="0" y="0"/>
          <a:chExt cx="0" cy="0"/>
        </a:xfrm>
      </p:grpSpPr>
      <p:sp>
        <p:nvSpPr>
          <p:cNvPr id="633" name="Google Shape;633;p32"/>
          <p:cNvSpPr/>
          <p:nvPr/>
        </p:nvSpPr>
        <p:spPr>
          <a:xfrm flipH="1">
            <a:off x="-910500" y="2831033"/>
            <a:ext cx="13198207" cy="3386608"/>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4" name="Google Shape;634;p32"/>
          <p:cNvSpPr/>
          <p:nvPr/>
        </p:nvSpPr>
        <p:spPr>
          <a:xfrm>
            <a:off x="3667" y="6132565"/>
            <a:ext cx="12192000" cy="719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5" name="Google Shape;635;p32"/>
          <p:cNvSpPr txBox="1">
            <a:spLocks noGrp="1"/>
          </p:cNvSpPr>
          <p:nvPr>
            <p:ph type="body" idx="1"/>
          </p:nvPr>
        </p:nvSpPr>
        <p:spPr>
          <a:xfrm>
            <a:off x="6112900" y="1054100"/>
            <a:ext cx="4997600" cy="5061600"/>
          </a:xfrm>
          <a:prstGeom prst="rect">
            <a:avLst/>
          </a:prstGeom>
        </p:spPr>
        <p:txBody>
          <a:bodyPr spcFirstLastPara="1" wrap="square" lIns="91425" tIns="91425" rIns="91425" bIns="91425" anchor="b" anchorCtr="0">
            <a:noAutofit/>
          </a:bodyPr>
          <a:lstStyle>
            <a:lvl1pPr marL="609585" lvl="0" indent="-397923" rtl="0">
              <a:spcBef>
                <a:spcPts val="0"/>
              </a:spcBef>
              <a:spcAft>
                <a:spcPts val="0"/>
              </a:spcAft>
              <a:buSzPts val="1100"/>
              <a:buFont typeface="Lato"/>
              <a:buChar char="●"/>
              <a:defRPr sz="1600"/>
            </a:lvl1pPr>
            <a:lvl2pPr marL="1219170" lvl="1" indent="-397923" rtl="0">
              <a:spcBef>
                <a:spcPts val="2133"/>
              </a:spcBef>
              <a:spcAft>
                <a:spcPts val="0"/>
              </a:spcAft>
              <a:buClr>
                <a:schemeClr val="lt1"/>
              </a:buClr>
              <a:buSzPts val="1100"/>
              <a:buFont typeface="Muli"/>
              <a:buChar char="○"/>
              <a:defRPr/>
            </a:lvl2pPr>
            <a:lvl3pPr marL="1828754" lvl="2" indent="-397923" rtl="0">
              <a:spcBef>
                <a:spcPts val="2133"/>
              </a:spcBef>
              <a:spcAft>
                <a:spcPts val="0"/>
              </a:spcAft>
              <a:buClr>
                <a:schemeClr val="lt1"/>
              </a:buClr>
              <a:buSzPts val="1100"/>
              <a:buFont typeface="Muli"/>
              <a:buChar char="■"/>
              <a:defRPr/>
            </a:lvl3pPr>
            <a:lvl4pPr marL="2438339" lvl="3" indent="-397923" rtl="0">
              <a:spcBef>
                <a:spcPts val="2133"/>
              </a:spcBef>
              <a:spcAft>
                <a:spcPts val="0"/>
              </a:spcAft>
              <a:buClr>
                <a:schemeClr val="lt1"/>
              </a:buClr>
              <a:buSzPts val="1100"/>
              <a:buFont typeface="Muli"/>
              <a:buChar char="●"/>
              <a:defRPr/>
            </a:lvl4pPr>
            <a:lvl5pPr marL="3047924" lvl="4" indent="-397923" rtl="0">
              <a:spcBef>
                <a:spcPts val="2133"/>
              </a:spcBef>
              <a:spcAft>
                <a:spcPts val="0"/>
              </a:spcAft>
              <a:buClr>
                <a:schemeClr val="lt1"/>
              </a:buClr>
              <a:buSzPts val="1100"/>
              <a:buFont typeface="Muli"/>
              <a:buChar char="○"/>
              <a:defRPr/>
            </a:lvl5pPr>
            <a:lvl6pPr marL="3657509" lvl="5" indent="-397923" rtl="0">
              <a:spcBef>
                <a:spcPts val="2133"/>
              </a:spcBef>
              <a:spcAft>
                <a:spcPts val="0"/>
              </a:spcAft>
              <a:buClr>
                <a:schemeClr val="lt1"/>
              </a:buClr>
              <a:buSzPts val="1100"/>
              <a:buFont typeface="Muli"/>
              <a:buChar char="■"/>
              <a:defRPr/>
            </a:lvl6pPr>
            <a:lvl7pPr marL="4267093" lvl="6" indent="-397923" rtl="0">
              <a:spcBef>
                <a:spcPts val="2133"/>
              </a:spcBef>
              <a:spcAft>
                <a:spcPts val="0"/>
              </a:spcAft>
              <a:buClr>
                <a:schemeClr val="lt1"/>
              </a:buClr>
              <a:buSzPts val="1100"/>
              <a:buFont typeface="Muli"/>
              <a:buChar char="●"/>
              <a:defRPr/>
            </a:lvl7pPr>
            <a:lvl8pPr marL="4876678" lvl="7" indent="-397923" rtl="0">
              <a:spcBef>
                <a:spcPts val="2133"/>
              </a:spcBef>
              <a:spcAft>
                <a:spcPts val="0"/>
              </a:spcAft>
              <a:buClr>
                <a:schemeClr val="lt1"/>
              </a:buClr>
              <a:buSzPts val="1100"/>
              <a:buFont typeface="Muli"/>
              <a:buChar char="○"/>
              <a:defRPr/>
            </a:lvl8pPr>
            <a:lvl9pPr marL="5486263" lvl="8" indent="-397923" rtl="0">
              <a:spcBef>
                <a:spcPts val="2133"/>
              </a:spcBef>
              <a:spcAft>
                <a:spcPts val="2133"/>
              </a:spcAft>
              <a:buClr>
                <a:schemeClr val="lt1"/>
              </a:buClr>
              <a:buSzPts val="1100"/>
              <a:buFont typeface="Muli"/>
              <a:buChar char="■"/>
              <a:defRPr/>
            </a:lvl9pPr>
          </a:lstStyle>
          <a:p>
            <a:endParaRPr/>
          </a:p>
        </p:txBody>
      </p:sp>
      <p:sp>
        <p:nvSpPr>
          <p:cNvPr id="636" name="Google Shape;636;p32"/>
          <p:cNvSpPr txBox="1">
            <a:spLocks noGrp="1"/>
          </p:cNvSpPr>
          <p:nvPr>
            <p:ph type="body" idx="2"/>
          </p:nvPr>
        </p:nvSpPr>
        <p:spPr>
          <a:xfrm>
            <a:off x="1110133" y="1054100"/>
            <a:ext cx="4997600" cy="5078400"/>
          </a:xfrm>
          <a:prstGeom prst="rect">
            <a:avLst/>
          </a:prstGeom>
        </p:spPr>
        <p:txBody>
          <a:bodyPr spcFirstLastPara="1" wrap="square" lIns="91425" tIns="91425" rIns="91425" bIns="91425" anchor="b" anchorCtr="0">
            <a:noAutofit/>
          </a:bodyPr>
          <a:lstStyle>
            <a:lvl1pPr marL="609585" lvl="0" indent="-397923" rtl="0">
              <a:spcBef>
                <a:spcPts val="0"/>
              </a:spcBef>
              <a:spcAft>
                <a:spcPts val="0"/>
              </a:spcAft>
              <a:buClr>
                <a:schemeClr val="accent2"/>
              </a:buClr>
              <a:buSzPts val="1100"/>
              <a:buFont typeface="Lato"/>
              <a:buChar char="●"/>
              <a:defRPr sz="1600"/>
            </a:lvl1pPr>
            <a:lvl2pPr marL="1219170" lvl="1" indent="-397923" rtl="0">
              <a:spcBef>
                <a:spcPts val="2133"/>
              </a:spcBef>
              <a:spcAft>
                <a:spcPts val="0"/>
              </a:spcAft>
              <a:buClr>
                <a:schemeClr val="lt1"/>
              </a:buClr>
              <a:buSzPts val="1100"/>
              <a:buFont typeface="Muli"/>
              <a:buChar char="○"/>
              <a:defRPr/>
            </a:lvl2pPr>
            <a:lvl3pPr marL="1828754" lvl="2" indent="-397923" rtl="0">
              <a:spcBef>
                <a:spcPts val="2133"/>
              </a:spcBef>
              <a:spcAft>
                <a:spcPts val="0"/>
              </a:spcAft>
              <a:buClr>
                <a:schemeClr val="lt1"/>
              </a:buClr>
              <a:buSzPts val="1100"/>
              <a:buFont typeface="Muli"/>
              <a:buChar char="■"/>
              <a:defRPr/>
            </a:lvl3pPr>
            <a:lvl4pPr marL="2438339" lvl="3" indent="-397923" rtl="0">
              <a:spcBef>
                <a:spcPts val="2133"/>
              </a:spcBef>
              <a:spcAft>
                <a:spcPts val="0"/>
              </a:spcAft>
              <a:buClr>
                <a:schemeClr val="lt1"/>
              </a:buClr>
              <a:buSzPts val="1100"/>
              <a:buFont typeface="Muli"/>
              <a:buChar char="●"/>
              <a:defRPr/>
            </a:lvl4pPr>
            <a:lvl5pPr marL="3047924" lvl="4" indent="-397923" rtl="0">
              <a:spcBef>
                <a:spcPts val="2133"/>
              </a:spcBef>
              <a:spcAft>
                <a:spcPts val="0"/>
              </a:spcAft>
              <a:buClr>
                <a:schemeClr val="lt1"/>
              </a:buClr>
              <a:buSzPts val="1100"/>
              <a:buFont typeface="Muli"/>
              <a:buChar char="○"/>
              <a:defRPr/>
            </a:lvl5pPr>
            <a:lvl6pPr marL="3657509" lvl="5" indent="-397923" rtl="0">
              <a:spcBef>
                <a:spcPts val="2133"/>
              </a:spcBef>
              <a:spcAft>
                <a:spcPts val="0"/>
              </a:spcAft>
              <a:buClr>
                <a:schemeClr val="lt1"/>
              </a:buClr>
              <a:buSzPts val="1100"/>
              <a:buFont typeface="Muli"/>
              <a:buChar char="■"/>
              <a:defRPr/>
            </a:lvl6pPr>
            <a:lvl7pPr marL="4267093" lvl="6" indent="-397923" rtl="0">
              <a:spcBef>
                <a:spcPts val="2133"/>
              </a:spcBef>
              <a:spcAft>
                <a:spcPts val="0"/>
              </a:spcAft>
              <a:buClr>
                <a:schemeClr val="lt1"/>
              </a:buClr>
              <a:buSzPts val="1100"/>
              <a:buFont typeface="Muli"/>
              <a:buChar char="●"/>
              <a:defRPr/>
            </a:lvl7pPr>
            <a:lvl8pPr marL="4876678" lvl="7" indent="-397923" rtl="0">
              <a:spcBef>
                <a:spcPts val="2133"/>
              </a:spcBef>
              <a:spcAft>
                <a:spcPts val="0"/>
              </a:spcAft>
              <a:buClr>
                <a:schemeClr val="lt1"/>
              </a:buClr>
              <a:buSzPts val="1100"/>
              <a:buFont typeface="Muli"/>
              <a:buChar char="○"/>
              <a:defRPr/>
            </a:lvl8pPr>
            <a:lvl9pPr marL="5486263" lvl="8" indent="-397923" rtl="0">
              <a:spcBef>
                <a:spcPts val="2133"/>
              </a:spcBef>
              <a:spcAft>
                <a:spcPts val="2133"/>
              </a:spcAft>
              <a:buClr>
                <a:schemeClr val="lt1"/>
              </a:buClr>
              <a:buSzPts val="1100"/>
              <a:buFont typeface="Muli"/>
              <a:buChar char="■"/>
              <a:defRPr/>
            </a:lvl9pPr>
          </a:lstStyle>
          <a:p>
            <a:endParaRPr/>
          </a:p>
        </p:txBody>
      </p:sp>
      <p:sp>
        <p:nvSpPr>
          <p:cNvPr id="637" name="Google Shape;637;p32"/>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1715853799"/>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38"/>
        <p:cNvGrpSpPr/>
        <p:nvPr/>
      </p:nvGrpSpPr>
      <p:grpSpPr>
        <a:xfrm>
          <a:off x="0" y="0"/>
          <a:ext cx="0" cy="0"/>
          <a:chOff x="0" y="0"/>
          <a:chExt cx="0" cy="0"/>
        </a:xfrm>
      </p:grpSpPr>
      <p:sp>
        <p:nvSpPr>
          <p:cNvPr id="639" name="Google Shape;639;p33"/>
          <p:cNvSpPr/>
          <p:nvPr/>
        </p:nvSpPr>
        <p:spPr>
          <a:xfrm flipH="1">
            <a:off x="-2096" y="4919897"/>
            <a:ext cx="12192000" cy="1932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40" name="Google Shape;640;p33"/>
          <p:cNvCxnSpPr/>
          <p:nvPr/>
        </p:nvCxnSpPr>
        <p:spPr>
          <a:xfrm rot="10800000">
            <a:off x="-271560" y="6026603"/>
            <a:ext cx="12359200" cy="0"/>
          </a:xfrm>
          <a:prstGeom prst="straightConnector1">
            <a:avLst/>
          </a:prstGeom>
          <a:noFill/>
          <a:ln w="152400" cap="flat" cmpd="sng">
            <a:solidFill>
              <a:schemeClr val="dk2"/>
            </a:solidFill>
            <a:prstDash val="dash"/>
            <a:round/>
            <a:headEnd type="none" w="med" len="med"/>
            <a:tailEnd type="none" w="med" len="med"/>
          </a:ln>
        </p:spPr>
      </p:cxnSp>
      <p:sp>
        <p:nvSpPr>
          <p:cNvPr id="641" name="Google Shape;641;p33"/>
          <p:cNvSpPr/>
          <p:nvPr/>
        </p:nvSpPr>
        <p:spPr>
          <a:xfrm flipH="1">
            <a:off x="-745633" y="2850143"/>
            <a:ext cx="1589844" cy="810580"/>
          </a:xfrm>
          <a:custGeom>
            <a:avLst/>
            <a:gdLst/>
            <a:ahLst/>
            <a:cxnLst/>
            <a:rect l="l" t="t" r="r" b="b"/>
            <a:pathLst>
              <a:path w="32998" h="16824" extrusionOk="0">
                <a:moveTo>
                  <a:pt x="20506" y="1"/>
                </a:moveTo>
                <a:cubicBezTo>
                  <a:pt x="16572" y="1"/>
                  <a:pt x="13392" y="3181"/>
                  <a:pt x="13392" y="7115"/>
                </a:cubicBezTo>
                <a:cubicBezTo>
                  <a:pt x="13392" y="7638"/>
                  <a:pt x="13433" y="8140"/>
                  <a:pt x="13538" y="8621"/>
                </a:cubicBezTo>
                <a:cubicBezTo>
                  <a:pt x="13099" y="8412"/>
                  <a:pt x="12638" y="8307"/>
                  <a:pt x="12115" y="8307"/>
                </a:cubicBezTo>
                <a:cubicBezTo>
                  <a:pt x="10148" y="8307"/>
                  <a:pt x="8558" y="9918"/>
                  <a:pt x="8558" y="11864"/>
                </a:cubicBezTo>
                <a:cubicBezTo>
                  <a:pt x="8558" y="12220"/>
                  <a:pt x="8600" y="12534"/>
                  <a:pt x="8684" y="12848"/>
                </a:cubicBezTo>
                <a:cubicBezTo>
                  <a:pt x="8056" y="12994"/>
                  <a:pt x="7617" y="13538"/>
                  <a:pt x="7617" y="14208"/>
                </a:cubicBezTo>
                <a:cubicBezTo>
                  <a:pt x="7617" y="14438"/>
                  <a:pt x="7680" y="14668"/>
                  <a:pt x="7784" y="14877"/>
                </a:cubicBezTo>
                <a:lnTo>
                  <a:pt x="1" y="16823"/>
                </a:lnTo>
                <a:lnTo>
                  <a:pt x="32997" y="16823"/>
                </a:lnTo>
                <a:lnTo>
                  <a:pt x="32997" y="13057"/>
                </a:lnTo>
                <a:lnTo>
                  <a:pt x="32997" y="7617"/>
                </a:lnTo>
                <a:cubicBezTo>
                  <a:pt x="32097" y="6068"/>
                  <a:pt x="30382" y="5022"/>
                  <a:pt x="28457" y="5022"/>
                </a:cubicBezTo>
                <a:cubicBezTo>
                  <a:pt x="28059" y="5022"/>
                  <a:pt x="27703" y="5043"/>
                  <a:pt x="27327" y="5127"/>
                </a:cubicBezTo>
                <a:cubicBezTo>
                  <a:pt x="26469" y="2177"/>
                  <a:pt x="23749" y="1"/>
                  <a:pt x="20506"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2" name="Google Shape;642;p33"/>
          <p:cNvSpPr/>
          <p:nvPr/>
        </p:nvSpPr>
        <p:spPr>
          <a:xfrm flipH="1">
            <a:off x="-369611" y="1306208"/>
            <a:ext cx="2395269" cy="870035"/>
          </a:xfrm>
          <a:custGeom>
            <a:avLst/>
            <a:gdLst/>
            <a:ahLst/>
            <a:cxnLst/>
            <a:rect l="l" t="t" r="r" b="b"/>
            <a:pathLst>
              <a:path w="49715" h="18058" extrusionOk="0">
                <a:moveTo>
                  <a:pt x="21949" y="1"/>
                </a:moveTo>
                <a:cubicBezTo>
                  <a:pt x="17744" y="1"/>
                  <a:pt x="14333" y="3411"/>
                  <a:pt x="14333" y="7617"/>
                </a:cubicBezTo>
                <a:cubicBezTo>
                  <a:pt x="14333" y="8161"/>
                  <a:pt x="14396" y="8726"/>
                  <a:pt x="14521" y="9249"/>
                </a:cubicBezTo>
                <a:cubicBezTo>
                  <a:pt x="14040" y="9040"/>
                  <a:pt x="13517" y="8935"/>
                  <a:pt x="12973" y="8935"/>
                </a:cubicBezTo>
                <a:cubicBezTo>
                  <a:pt x="10860" y="8935"/>
                  <a:pt x="9165" y="10630"/>
                  <a:pt x="9165" y="12743"/>
                </a:cubicBezTo>
                <a:cubicBezTo>
                  <a:pt x="9165" y="13120"/>
                  <a:pt x="9207" y="13455"/>
                  <a:pt x="9291" y="13790"/>
                </a:cubicBezTo>
                <a:cubicBezTo>
                  <a:pt x="8642" y="13936"/>
                  <a:pt x="8140" y="14543"/>
                  <a:pt x="8140" y="15254"/>
                </a:cubicBezTo>
                <a:cubicBezTo>
                  <a:pt x="8140" y="15505"/>
                  <a:pt x="8223" y="15777"/>
                  <a:pt x="8328" y="15987"/>
                </a:cubicBezTo>
                <a:lnTo>
                  <a:pt x="0" y="18058"/>
                </a:lnTo>
                <a:lnTo>
                  <a:pt x="49715" y="18058"/>
                </a:lnTo>
                <a:lnTo>
                  <a:pt x="44756" y="16803"/>
                </a:lnTo>
                <a:cubicBezTo>
                  <a:pt x="44840"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8" y="12555"/>
                  <a:pt x="41325" y="12639"/>
                  <a:pt x="41032" y="12743"/>
                </a:cubicBezTo>
                <a:cubicBezTo>
                  <a:pt x="41115" y="12430"/>
                  <a:pt x="41136" y="12116"/>
                  <a:pt x="41136" y="11781"/>
                </a:cubicBezTo>
                <a:cubicBezTo>
                  <a:pt x="41136" y="9270"/>
                  <a:pt x="39107" y="7199"/>
                  <a:pt x="36575" y="7199"/>
                </a:cubicBezTo>
                <a:cubicBezTo>
                  <a:pt x="35968" y="7199"/>
                  <a:pt x="35382" y="7303"/>
                  <a:pt x="34901" y="7512"/>
                </a:cubicBezTo>
                <a:cubicBezTo>
                  <a:pt x="33855" y="6194"/>
                  <a:pt x="32244" y="5357"/>
                  <a:pt x="30444" y="5357"/>
                </a:cubicBezTo>
                <a:cubicBezTo>
                  <a:pt x="30026" y="5357"/>
                  <a:pt x="29628" y="5420"/>
                  <a:pt x="29252" y="5504"/>
                </a:cubicBezTo>
                <a:cubicBezTo>
                  <a:pt x="28331" y="2323"/>
                  <a:pt x="25402" y="1"/>
                  <a:pt x="21949" y="1"/>
                </a:cubicBezTo>
                <a:close/>
              </a:path>
            </a:pathLst>
          </a:custGeom>
          <a:solidFill>
            <a:schemeClr val="dk1">
              <a:alpha val="200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3" name="Google Shape;643;p33"/>
          <p:cNvSpPr/>
          <p:nvPr/>
        </p:nvSpPr>
        <p:spPr>
          <a:xfrm flipH="1">
            <a:off x="1482299" y="2847108"/>
            <a:ext cx="2395269" cy="870035"/>
          </a:xfrm>
          <a:custGeom>
            <a:avLst/>
            <a:gdLst/>
            <a:ahLst/>
            <a:cxnLst/>
            <a:rect l="l" t="t" r="r" b="b"/>
            <a:pathLst>
              <a:path w="49715" h="18058" extrusionOk="0">
                <a:moveTo>
                  <a:pt x="21949" y="1"/>
                </a:moveTo>
                <a:cubicBezTo>
                  <a:pt x="17765" y="1"/>
                  <a:pt x="14333" y="3411"/>
                  <a:pt x="14333" y="7617"/>
                </a:cubicBezTo>
                <a:cubicBezTo>
                  <a:pt x="14333" y="8161"/>
                  <a:pt x="14375" y="8726"/>
                  <a:pt x="14521" y="9249"/>
                </a:cubicBezTo>
                <a:cubicBezTo>
                  <a:pt x="14040" y="9040"/>
                  <a:pt x="13517" y="8935"/>
                  <a:pt x="12973" y="8935"/>
                </a:cubicBezTo>
                <a:cubicBezTo>
                  <a:pt x="10860" y="8935"/>
                  <a:pt x="9144" y="10630"/>
                  <a:pt x="9144" y="12743"/>
                </a:cubicBezTo>
                <a:cubicBezTo>
                  <a:pt x="9144" y="13120"/>
                  <a:pt x="9207" y="13455"/>
                  <a:pt x="9290" y="13790"/>
                </a:cubicBezTo>
                <a:cubicBezTo>
                  <a:pt x="8621" y="13936"/>
                  <a:pt x="8140" y="14543"/>
                  <a:pt x="8140" y="15254"/>
                </a:cubicBezTo>
                <a:cubicBezTo>
                  <a:pt x="8140" y="15505"/>
                  <a:pt x="8202" y="15777"/>
                  <a:pt x="8307" y="15987"/>
                </a:cubicBezTo>
                <a:lnTo>
                  <a:pt x="0" y="18058"/>
                </a:lnTo>
                <a:lnTo>
                  <a:pt x="49715" y="18058"/>
                </a:lnTo>
                <a:lnTo>
                  <a:pt x="44756" y="16803"/>
                </a:lnTo>
                <a:cubicBezTo>
                  <a:pt x="44819" y="16677"/>
                  <a:pt x="44861" y="16510"/>
                  <a:pt x="44861" y="16363"/>
                </a:cubicBezTo>
                <a:cubicBezTo>
                  <a:pt x="44861" y="15945"/>
                  <a:pt x="44568" y="15568"/>
                  <a:pt x="44170" y="15484"/>
                </a:cubicBezTo>
                <a:cubicBezTo>
                  <a:pt x="44233" y="15275"/>
                  <a:pt x="44254" y="15066"/>
                  <a:pt x="44254" y="14857"/>
                </a:cubicBezTo>
                <a:cubicBezTo>
                  <a:pt x="44254" y="13601"/>
                  <a:pt x="43229" y="12555"/>
                  <a:pt x="41952" y="12555"/>
                </a:cubicBezTo>
                <a:cubicBezTo>
                  <a:pt x="41617" y="12555"/>
                  <a:pt x="41325" y="12639"/>
                  <a:pt x="41032" y="12743"/>
                </a:cubicBezTo>
                <a:cubicBezTo>
                  <a:pt x="41115" y="12430"/>
                  <a:pt x="41136" y="12116"/>
                  <a:pt x="41136" y="11781"/>
                </a:cubicBezTo>
                <a:cubicBezTo>
                  <a:pt x="41136" y="9270"/>
                  <a:pt x="39107" y="7199"/>
                  <a:pt x="36554" y="7199"/>
                </a:cubicBezTo>
                <a:cubicBezTo>
                  <a:pt x="35968" y="7199"/>
                  <a:pt x="35382" y="7303"/>
                  <a:pt x="34880" y="7512"/>
                </a:cubicBezTo>
                <a:cubicBezTo>
                  <a:pt x="33834" y="6194"/>
                  <a:pt x="32244" y="5357"/>
                  <a:pt x="30444" y="5357"/>
                </a:cubicBezTo>
                <a:cubicBezTo>
                  <a:pt x="30026" y="5357"/>
                  <a:pt x="29628" y="5420"/>
                  <a:pt x="29231" y="5504"/>
                </a:cubicBezTo>
                <a:cubicBezTo>
                  <a:pt x="28331" y="2323"/>
                  <a:pt x="25402" y="1"/>
                  <a:pt x="21949"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4" name="Google Shape;644;p33"/>
          <p:cNvSpPr/>
          <p:nvPr/>
        </p:nvSpPr>
        <p:spPr>
          <a:xfrm flipH="1">
            <a:off x="424803" y="4717162"/>
            <a:ext cx="882128" cy="441569"/>
          </a:xfrm>
          <a:custGeom>
            <a:avLst/>
            <a:gdLst/>
            <a:ahLst/>
            <a:cxnLst/>
            <a:rect l="l" t="t" r="r" b="b"/>
            <a:pathLst>
              <a:path w="18309" h="9165" extrusionOk="0">
                <a:moveTo>
                  <a:pt x="9165" y="0"/>
                </a:moveTo>
                <a:cubicBezTo>
                  <a:pt x="4102" y="0"/>
                  <a:pt x="1" y="4122"/>
                  <a:pt x="1" y="9165"/>
                </a:cubicBezTo>
                <a:lnTo>
                  <a:pt x="18309" y="9165"/>
                </a:lnTo>
                <a:cubicBezTo>
                  <a:pt x="18309" y="4122"/>
                  <a:pt x="14208" y="0"/>
                  <a:pt x="9165"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5" name="Google Shape;645;p33"/>
          <p:cNvSpPr/>
          <p:nvPr/>
        </p:nvSpPr>
        <p:spPr>
          <a:xfrm flipH="1">
            <a:off x="998385" y="4850233"/>
            <a:ext cx="617041" cy="308496"/>
          </a:xfrm>
          <a:custGeom>
            <a:avLst/>
            <a:gdLst/>
            <a:ahLst/>
            <a:cxnLst/>
            <a:rect l="l" t="t" r="r" b="b"/>
            <a:pathLst>
              <a:path w="12807" h="6403" extrusionOk="0">
                <a:moveTo>
                  <a:pt x="6404" y="0"/>
                </a:moveTo>
                <a:cubicBezTo>
                  <a:pt x="2868" y="0"/>
                  <a:pt x="1" y="2867"/>
                  <a:pt x="1" y="6403"/>
                </a:cubicBezTo>
                <a:lnTo>
                  <a:pt x="12806" y="6403"/>
                </a:lnTo>
                <a:cubicBezTo>
                  <a:pt x="12806" y="2867"/>
                  <a:pt x="9940" y="0"/>
                  <a:pt x="6404"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6" name="Google Shape;646;p33"/>
          <p:cNvSpPr/>
          <p:nvPr/>
        </p:nvSpPr>
        <p:spPr>
          <a:xfrm flipH="1">
            <a:off x="-41963" y="5001423"/>
            <a:ext cx="317603" cy="158320"/>
          </a:xfrm>
          <a:custGeom>
            <a:avLst/>
            <a:gdLst/>
            <a:ahLst/>
            <a:cxnLst/>
            <a:rect l="l" t="t" r="r" b="b"/>
            <a:pathLst>
              <a:path w="6592" h="3286" extrusionOk="0">
                <a:moveTo>
                  <a:pt x="3285" y="1"/>
                </a:moveTo>
                <a:cubicBezTo>
                  <a:pt x="1486" y="1"/>
                  <a:pt x="0" y="1465"/>
                  <a:pt x="0" y="3286"/>
                </a:cubicBezTo>
                <a:lnTo>
                  <a:pt x="6591" y="3286"/>
                </a:lnTo>
                <a:cubicBezTo>
                  <a:pt x="6591" y="1465"/>
                  <a:pt x="5085" y="1"/>
                  <a:pt x="3285"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7" name="Google Shape;647;p33"/>
          <p:cNvSpPr/>
          <p:nvPr/>
        </p:nvSpPr>
        <p:spPr>
          <a:xfrm flipH="1">
            <a:off x="2782726" y="3134935"/>
            <a:ext cx="945629" cy="922599"/>
          </a:xfrm>
          <a:custGeom>
            <a:avLst/>
            <a:gdLst/>
            <a:ahLst/>
            <a:cxnLst/>
            <a:rect l="l" t="t" r="r" b="b"/>
            <a:pathLst>
              <a:path w="19627" h="19149" extrusionOk="0">
                <a:moveTo>
                  <a:pt x="9811" y="0"/>
                </a:moveTo>
                <a:cubicBezTo>
                  <a:pt x="4722" y="0"/>
                  <a:pt x="515" y="3995"/>
                  <a:pt x="251" y="9134"/>
                </a:cubicBezTo>
                <a:cubicBezTo>
                  <a:pt x="0" y="14406"/>
                  <a:pt x="4080" y="18884"/>
                  <a:pt x="9353" y="19135"/>
                </a:cubicBezTo>
                <a:cubicBezTo>
                  <a:pt x="9520" y="19144"/>
                  <a:pt x="9687" y="19148"/>
                  <a:pt x="9852" y="19148"/>
                </a:cubicBezTo>
                <a:cubicBezTo>
                  <a:pt x="14924" y="19148"/>
                  <a:pt x="19112" y="15160"/>
                  <a:pt x="19375" y="10033"/>
                </a:cubicBezTo>
                <a:cubicBezTo>
                  <a:pt x="19626" y="4761"/>
                  <a:pt x="15546" y="283"/>
                  <a:pt x="10274" y="11"/>
                </a:cubicBezTo>
                <a:cubicBezTo>
                  <a:pt x="10118" y="4"/>
                  <a:pt x="9964" y="0"/>
                  <a:pt x="9811"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8" name="Google Shape;648;p33"/>
          <p:cNvSpPr/>
          <p:nvPr/>
        </p:nvSpPr>
        <p:spPr>
          <a:xfrm flipH="1">
            <a:off x="3181946" y="3504234"/>
            <a:ext cx="110911" cy="1651465"/>
          </a:xfrm>
          <a:custGeom>
            <a:avLst/>
            <a:gdLst/>
            <a:ahLst/>
            <a:cxnLst/>
            <a:rect l="l" t="t" r="r" b="b"/>
            <a:pathLst>
              <a:path w="2302" h="34277" extrusionOk="0">
                <a:moveTo>
                  <a:pt x="1044" y="1"/>
                </a:moveTo>
                <a:cubicBezTo>
                  <a:pt x="1038" y="1"/>
                  <a:pt x="1032" y="2"/>
                  <a:pt x="1025" y="4"/>
                </a:cubicBezTo>
                <a:cubicBezTo>
                  <a:pt x="900" y="25"/>
                  <a:pt x="753" y="360"/>
                  <a:pt x="691" y="778"/>
                </a:cubicBezTo>
                <a:cubicBezTo>
                  <a:pt x="691" y="778"/>
                  <a:pt x="691" y="799"/>
                  <a:pt x="649" y="862"/>
                </a:cubicBezTo>
                <a:cubicBezTo>
                  <a:pt x="649" y="904"/>
                  <a:pt x="628" y="1008"/>
                  <a:pt x="628" y="1113"/>
                </a:cubicBezTo>
                <a:cubicBezTo>
                  <a:pt x="607" y="1364"/>
                  <a:pt x="586" y="1699"/>
                  <a:pt x="523" y="2117"/>
                </a:cubicBezTo>
                <a:cubicBezTo>
                  <a:pt x="439" y="2975"/>
                  <a:pt x="377" y="4210"/>
                  <a:pt x="377" y="5674"/>
                </a:cubicBezTo>
                <a:cubicBezTo>
                  <a:pt x="377" y="7139"/>
                  <a:pt x="439" y="8855"/>
                  <a:pt x="586" y="10696"/>
                </a:cubicBezTo>
                <a:cubicBezTo>
                  <a:pt x="628" y="11617"/>
                  <a:pt x="711" y="12558"/>
                  <a:pt x="795" y="13500"/>
                </a:cubicBezTo>
                <a:cubicBezTo>
                  <a:pt x="858" y="14420"/>
                  <a:pt x="942" y="15425"/>
                  <a:pt x="1004" y="16366"/>
                </a:cubicBezTo>
                <a:cubicBezTo>
                  <a:pt x="1004" y="16597"/>
                  <a:pt x="1025" y="16848"/>
                  <a:pt x="1025" y="17078"/>
                </a:cubicBezTo>
                <a:lnTo>
                  <a:pt x="1025" y="17768"/>
                </a:lnTo>
                <a:lnTo>
                  <a:pt x="1025" y="19191"/>
                </a:lnTo>
                <a:cubicBezTo>
                  <a:pt x="1025" y="19421"/>
                  <a:pt x="1025" y="19672"/>
                  <a:pt x="1004" y="19902"/>
                </a:cubicBezTo>
                <a:cubicBezTo>
                  <a:pt x="1004" y="20133"/>
                  <a:pt x="963" y="20363"/>
                  <a:pt x="963" y="20593"/>
                </a:cubicBezTo>
                <a:cubicBezTo>
                  <a:pt x="942" y="21074"/>
                  <a:pt x="942" y="21514"/>
                  <a:pt x="921" y="21995"/>
                </a:cubicBezTo>
                <a:cubicBezTo>
                  <a:pt x="858" y="22895"/>
                  <a:pt x="837" y="23773"/>
                  <a:pt x="795" y="24610"/>
                </a:cubicBezTo>
                <a:cubicBezTo>
                  <a:pt x="753" y="25029"/>
                  <a:pt x="753" y="25447"/>
                  <a:pt x="732" y="25824"/>
                </a:cubicBezTo>
                <a:cubicBezTo>
                  <a:pt x="732" y="26033"/>
                  <a:pt x="711" y="26221"/>
                  <a:pt x="711" y="26410"/>
                </a:cubicBezTo>
                <a:lnTo>
                  <a:pt x="711" y="26535"/>
                </a:lnTo>
                <a:lnTo>
                  <a:pt x="711" y="26703"/>
                </a:lnTo>
                <a:lnTo>
                  <a:pt x="711" y="26975"/>
                </a:lnTo>
                <a:cubicBezTo>
                  <a:pt x="711" y="27707"/>
                  <a:pt x="732" y="28376"/>
                  <a:pt x="732" y="28941"/>
                </a:cubicBezTo>
                <a:cubicBezTo>
                  <a:pt x="732" y="29527"/>
                  <a:pt x="711" y="30009"/>
                  <a:pt x="691" y="30427"/>
                </a:cubicBezTo>
                <a:cubicBezTo>
                  <a:pt x="649" y="30845"/>
                  <a:pt x="628" y="31159"/>
                  <a:pt x="586" y="31369"/>
                </a:cubicBezTo>
                <a:cubicBezTo>
                  <a:pt x="544" y="31473"/>
                  <a:pt x="544" y="31557"/>
                  <a:pt x="544" y="31620"/>
                </a:cubicBezTo>
                <a:cubicBezTo>
                  <a:pt x="544" y="31662"/>
                  <a:pt x="523" y="31682"/>
                  <a:pt x="523" y="31682"/>
                </a:cubicBezTo>
                <a:cubicBezTo>
                  <a:pt x="481" y="32038"/>
                  <a:pt x="419" y="32352"/>
                  <a:pt x="377" y="32603"/>
                </a:cubicBezTo>
                <a:cubicBezTo>
                  <a:pt x="314" y="32875"/>
                  <a:pt x="272" y="33105"/>
                  <a:pt x="230" y="33294"/>
                </a:cubicBezTo>
                <a:cubicBezTo>
                  <a:pt x="230" y="33314"/>
                  <a:pt x="230" y="33335"/>
                  <a:pt x="209" y="33356"/>
                </a:cubicBezTo>
                <a:cubicBezTo>
                  <a:pt x="209" y="33398"/>
                  <a:pt x="209" y="33398"/>
                  <a:pt x="188" y="33419"/>
                </a:cubicBezTo>
                <a:cubicBezTo>
                  <a:pt x="188"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0" y="32812"/>
                  <a:pt x="1967" y="32457"/>
                  <a:pt x="2009" y="32059"/>
                </a:cubicBezTo>
                <a:lnTo>
                  <a:pt x="2009" y="32059"/>
                </a:lnTo>
                <a:cubicBezTo>
                  <a:pt x="2000" y="32063"/>
                  <a:pt x="1994" y="32065"/>
                  <a:pt x="1988" y="32065"/>
                </a:cubicBezTo>
                <a:cubicBezTo>
                  <a:pt x="1967" y="32065"/>
                  <a:pt x="1967" y="32038"/>
                  <a:pt x="1967" y="32038"/>
                </a:cubicBezTo>
                <a:cubicBezTo>
                  <a:pt x="1967" y="32038"/>
                  <a:pt x="1967" y="32017"/>
                  <a:pt x="1988" y="31934"/>
                </a:cubicBezTo>
                <a:cubicBezTo>
                  <a:pt x="1988" y="31871"/>
                  <a:pt x="2009" y="31766"/>
                  <a:pt x="2051" y="31641"/>
                </a:cubicBezTo>
                <a:cubicBezTo>
                  <a:pt x="2072" y="31410"/>
                  <a:pt x="2113" y="31034"/>
                  <a:pt x="2155" y="30594"/>
                </a:cubicBezTo>
                <a:cubicBezTo>
                  <a:pt x="2176" y="30155"/>
                  <a:pt x="2197" y="29632"/>
                  <a:pt x="2197" y="29004"/>
                </a:cubicBezTo>
                <a:cubicBezTo>
                  <a:pt x="2197" y="28397"/>
                  <a:pt x="2176" y="27728"/>
                  <a:pt x="2155" y="26996"/>
                </a:cubicBezTo>
                <a:lnTo>
                  <a:pt x="2155" y="26724"/>
                </a:lnTo>
                <a:lnTo>
                  <a:pt x="2155" y="26472"/>
                </a:lnTo>
                <a:cubicBezTo>
                  <a:pt x="2155" y="26284"/>
                  <a:pt x="2155" y="26075"/>
                  <a:pt x="2176" y="25887"/>
                </a:cubicBezTo>
                <a:cubicBezTo>
                  <a:pt x="2176" y="25489"/>
                  <a:pt x="2197" y="25112"/>
                  <a:pt x="2197" y="24694"/>
                </a:cubicBezTo>
                <a:cubicBezTo>
                  <a:pt x="2218" y="23857"/>
                  <a:pt x="2260" y="22957"/>
                  <a:pt x="2281" y="22037"/>
                </a:cubicBezTo>
                <a:cubicBezTo>
                  <a:pt x="2281" y="21597"/>
                  <a:pt x="2281" y="21137"/>
                  <a:pt x="2302" y="20656"/>
                </a:cubicBezTo>
                <a:lnTo>
                  <a:pt x="2302" y="19944"/>
                </a:lnTo>
                <a:lnTo>
                  <a:pt x="2302" y="19212"/>
                </a:lnTo>
                <a:cubicBezTo>
                  <a:pt x="2302" y="18731"/>
                  <a:pt x="2281" y="18249"/>
                  <a:pt x="2281" y="17747"/>
                </a:cubicBezTo>
                <a:cubicBezTo>
                  <a:pt x="2281" y="17517"/>
                  <a:pt x="2281" y="17266"/>
                  <a:pt x="2260" y="17015"/>
                </a:cubicBezTo>
                <a:cubicBezTo>
                  <a:pt x="2260" y="16785"/>
                  <a:pt x="2197" y="16534"/>
                  <a:pt x="2197" y="16283"/>
                </a:cubicBezTo>
                <a:cubicBezTo>
                  <a:pt x="2092" y="15299"/>
                  <a:pt x="1988" y="14337"/>
                  <a:pt x="1883" y="13395"/>
                </a:cubicBezTo>
                <a:cubicBezTo>
                  <a:pt x="1779" y="12454"/>
                  <a:pt x="1674" y="11512"/>
                  <a:pt x="1569" y="10591"/>
                </a:cubicBezTo>
                <a:cubicBezTo>
                  <a:pt x="1360" y="8792"/>
                  <a:pt x="1214" y="7076"/>
                  <a:pt x="1151" y="5653"/>
                </a:cubicBezTo>
                <a:cubicBezTo>
                  <a:pt x="1067" y="4210"/>
                  <a:pt x="1109" y="2996"/>
                  <a:pt x="1130" y="2138"/>
                </a:cubicBezTo>
                <a:cubicBezTo>
                  <a:pt x="1151" y="1720"/>
                  <a:pt x="1172" y="1385"/>
                  <a:pt x="1172" y="1176"/>
                </a:cubicBezTo>
                <a:cubicBezTo>
                  <a:pt x="1172" y="1071"/>
                  <a:pt x="1214" y="967"/>
                  <a:pt x="1214" y="904"/>
                </a:cubicBezTo>
                <a:lnTo>
                  <a:pt x="1214" y="841"/>
                </a:lnTo>
                <a:cubicBezTo>
                  <a:pt x="1253" y="364"/>
                  <a:pt x="1161" y="1"/>
                  <a:pt x="1044"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9" name="Google Shape;649;p33"/>
          <p:cNvSpPr/>
          <p:nvPr/>
        </p:nvSpPr>
        <p:spPr>
          <a:xfrm flipH="1">
            <a:off x="3093248" y="3585031"/>
            <a:ext cx="165353" cy="446677"/>
          </a:xfrm>
          <a:custGeom>
            <a:avLst/>
            <a:gdLst/>
            <a:ahLst/>
            <a:cxnLst/>
            <a:rect l="l" t="t" r="r" b="b"/>
            <a:pathLst>
              <a:path w="3432" h="9271" extrusionOk="0">
                <a:moveTo>
                  <a:pt x="3306" y="1"/>
                </a:moveTo>
                <a:cubicBezTo>
                  <a:pt x="3265" y="1"/>
                  <a:pt x="3181" y="64"/>
                  <a:pt x="3160" y="168"/>
                </a:cubicBezTo>
                <a:cubicBezTo>
                  <a:pt x="3160" y="168"/>
                  <a:pt x="3097" y="315"/>
                  <a:pt x="3055" y="545"/>
                </a:cubicBezTo>
                <a:cubicBezTo>
                  <a:pt x="2972" y="775"/>
                  <a:pt x="2867" y="1089"/>
                  <a:pt x="2721" y="1466"/>
                </a:cubicBezTo>
                <a:cubicBezTo>
                  <a:pt x="2553" y="1821"/>
                  <a:pt x="2365" y="2261"/>
                  <a:pt x="2156" y="2742"/>
                </a:cubicBezTo>
                <a:cubicBezTo>
                  <a:pt x="1946" y="3202"/>
                  <a:pt x="1716" y="3704"/>
                  <a:pt x="1486" y="4207"/>
                </a:cubicBezTo>
                <a:cubicBezTo>
                  <a:pt x="1256" y="4709"/>
                  <a:pt x="1047" y="5190"/>
                  <a:pt x="837" y="5692"/>
                </a:cubicBezTo>
                <a:cubicBezTo>
                  <a:pt x="733" y="5922"/>
                  <a:pt x="649" y="6173"/>
                  <a:pt x="565" y="6404"/>
                </a:cubicBezTo>
                <a:cubicBezTo>
                  <a:pt x="524" y="6508"/>
                  <a:pt x="482" y="6634"/>
                  <a:pt x="461" y="6738"/>
                </a:cubicBezTo>
                <a:cubicBezTo>
                  <a:pt x="440" y="6843"/>
                  <a:pt x="419" y="6948"/>
                  <a:pt x="356" y="7052"/>
                </a:cubicBezTo>
                <a:cubicBezTo>
                  <a:pt x="335" y="7157"/>
                  <a:pt x="314" y="7261"/>
                  <a:pt x="272" y="7345"/>
                </a:cubicBezTo>
                <a:cubicBezTo>
                  <a:pt x="252" y="7450"/>
                  <a:pt x="231" y="7533"/>
                  <a:pt x="210" y="7596"/>
                </a:cubicBezTo>
                <a:cubicBezTo>
                  <a:pt x="168" y="7764"/>
                  <a:pt x="126" y="7910"/>
                  <a:pt x="105" y="8036"/>
                </a:cubicBezTo>
                <a:cubicBezTo>
                  <a:pt x="42" y="8287"/>
                  <a:pt x="21" y="8433"/>
                  <a:pt x="21" y="8433"/>
                </a:cubicBezTo>
                <a:cubicBezTo>
                  <a:pt x="21" y="8496"/>
                  <a:pt x="0" y="8538"/>
                  <a:pt x="0" y="8601"/>
                </a:cubicBezTo>
                <a:lnTo>
                  <a:pt x="0" y="8747"/>
                </a:lnTo>
                <a:cubicBezTo>
                  <a:pt x="0" y="8852"/>
                  <a:pt x="21" y="8935"/>
                  <a:pt x="42" y="9019"/>
                </a:cubicBezTo>
                <a:cubicBezTo>
                  <a:pt x="105" y="9166"/>
                  <a:pt x="168" y="9249"/>
                  <a:pt x="314" y="9270"/>
                </a:cubicBezTo>
                <a:cubicBezTo>
                  <a:pt x="419" y="9270"/>
                  <a:pt x="524" y="9228"/>
                  <a:pt x="586" y="9082"/>
                </a:cubicBezTo>
                <a:cubicBezTo>
                  <a:pt x="649" y="9040"/>
                  <a:pt x="670" y="8956"/>
                  <a:pt x="691" y="8873"/>
                </a:cubicBezTo>
                <a:cubicBezTo>
                  <a:pt x="733" y="8831"/>
                  <a:pt x="733" y="8810"/>
                  <a:pt x="733" y="8747"/>
                </a:cubicBezTo>
                <a:cubicBezTo>
                  <a:pt x="775" y="8705"/>
                  <a:pt x="817" y="8642"/>
                  <a:pt x="817" y="8559"/>
                </a:cubicBezTo>
                <a:cubicBezTo>
                  <a:pt x="817" y="8559"/>
                  <a:pt x="837" y="8433"/>
                  <a:pt x="858" y="8203"/>
                </a:cubicBezTo>
                <a:cubicBezTo>
                  <a:pt x="879" y="8098"/>
                  <a:pt x="900" y="7931"/>
                  <a:pt x="942" y="7785"/>
                </a:cubicBezTo>
                <a:cubicBezTo>
                  <a:pt x="963" y="7701"/>
                  <a:pt x="963" y="7638"/>
                  <a:pt x="984" y="7513"/>
                </a:cubicBezTo>
                <a:cubicBezTo>
                  <a:pt x="1026" y="7450"/>
                  <a:pt x="1047" y="7345"/>
                  <a:pt x="1068" y="7241"/>
                </a:cubicBezTo>
                <a:lnTo>
                  <a:pt x="1151" y="6927"/>
                </a:lnTo>
                <a:cubicBezTo>
                  <a:pt x="1172" y="6822"/>
                  <a:pt x="1193" y="6717"/>
                  <a:pt x="1256" y="6613"/>
                </a:cubicBezTo>
                <a:cubicBezTo>
                  <a:pt x="1298" y="6404"/>
                  <a:pt x="1402" y="6153"/>
                  <a:pt x="1486" y="5922"/>
                </a:cubicBezTo>
                <a:cubicBezTo>
                  <a:pt x="1653" y="5462"/>
                  <a:pt x="1842" y="4939"/>
                  <a:pt x="2030" y="4437"/>
                </a:cubicBezTo>
                <a:cubicBezTo>
                  <a:pt x="2239" y="3935"/>
                  <a:pt x="2428" y="3412"/>
                  <a:pt x="2616" y="2930"/>
                </a:cubicBezTo>
                <a:cubicBezTo>
                  <a:pt x="2783" y="2428"/>
                  <a:pt x="2951" y="1989"/>
                  <a:pt x="3055" y="1591"/>
                </a:cubicBezTo>
                <a:cubicBezTo>
                  <a:pt x="3181" y="1194"/>
                  <a:pt x="3265" y="859"/>
                  <a:pt x="3306" y="629"/>
                </a:cubicBezTo>
                <a:cubicBezTo>
                  <a:pt x="3369" y="378"/>
                  <a:pt x="3390" y="252"/>
                  <a:pt x="3390" y="252"/>
                </a:cubicBezTo>
                <a:cubicBezTo>
                  <a:pt x="3432" y="127"/>
                  <a:pt x="3390" y="1"/>
                  <a:pt x="3306"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0" name="Google Shape;650;p33"/>
          <p:cNvSpPr/>
          <p:nvPr/>
        </p:nvSpPr>
        <p:spPr>
          <a:xfrm flipH="1">
            <a:off x="3247471" y="3580647"/>
            <a:ext cx="143191" cy="281660"/>
          </a:xfrm>
          <a:custGeom>
            <a:avLst/>
            <a:gdLst/>
            <a:ahLst/>
            <a:cxnLst/>
            <a:rect l="l" t="t" r="r" b="b"/>
            <a:pathLst>
              <a:path w="2972" h="5846" extrusionOk="0">
                <a:moveTo>
                  <a:pt x="110" y="1"/>
                </a:moveTo>
                <a:cubicBezTo>
                  <a:pt x="94" y="1"/>
                  <a:pt x="78" y="3"/>
                  <a:pt x="63" y="8"/>
                </a:cubicBezTo>
                <a:cubicBezTo>
                  <a:pt x="21" y="29"/>
                  <a:pt x="0" y="113"/>
                  <a:pt x="21" y="197"/>
                </a:cubicBezTo>
                <a:cubicBezTo>
                  <a:pt x="21" y="197"/>
                  <a:pt x="42" y="259"/>
                  <a:pt x="126" y="427"/>
                </a:cubicBezTo>
                <a:cubicBezTo>
                  <a:pt x="168" y="573"/>
                  <a:pt x="272" y="782"/>
                  <a:pt x="377" y="1034"/>
                </a:cubicBezTo>
                <a:cubicBezTo>
                  <a:pt x="482" y="1264"/>
                  <a:pt x="649" y="1557"/>
                  <a:pt x="796" y="1870"/>
                </a:cubicBezTo>
                <a:lnTo>
                  <a:pt x="1277" y="2812"/>
                </a:lnTo>
                <a:cubicBezTo>
                  <a:pt x="1423" y="3126"/>
                  <a:pt x="1591" y="3461"/>
                  <a:pt x="1695" y="3754"/>
                </a:cubicBezTo>
                <a:cubicBezTo>
                  <a:pt x="1737" y="3900"/>
                  <a:pt x="1821" y="4026"/>
                  <a:pt x="1884" y="4193"/>
                </a:cubicBezTo>
                <a:cubicBezTo>
                  <a:pt x="1925" y="4319"/>
                  <a:pt x="1988" y="4444"/>
                  <a:pt x="2009" y="4591"/>
                </a:cubicBezTo>
                <a:cubicBezTo>
                  <a:pt x="2030" y="4716"/>
                  <a:pt x="2051" y="4821"/>
                  <a:pt x="2114" y="4925"/>
                </a:cubicBezTo>
                <a:cubicBezTo>
                  <a:pt x="2135" y="5030"/>
                  <a:pt x="2135" y="5114"/>
                  <a:pt x="2156" y="5176"/>
                </a:cubicBezTo>
                <a:cubicBezTo>
                  <a:pt x="2197" y="5260"/>
                  <a:pt x="2197" y="5323"/>
                  <a:pt x="2197" y="5344"/>
                </a:cubicBezTo>
                <a:lnTo>
                  <a:pt x="2197" y="5386"/>
                </a:lnTo>
                <a:cubicBezTo>
                  <a:pt x="2197" y="5448"/>
                  <a:pt x="2218" y="5490"/>
                  <a:pt x="2239" y="5553"/>
                </a:cubicBezTo>
                <a:cubicBezTo>
                  <a:pt x="2260" y="5595"/>
                  <a:pt x="2302" y="5658"/>
                  <a:pt x="2323" y="5679"/>
                </a:cubicBezTo>
                <a:cubicBezTo>
                  <a:pt x="2407" y="5762"/>
                  <a:pt x="2469" y="5804"/>
                  <a:pt x="2616" y="5846"/>
                </a:cubicBezTo>
                <a:cubicBezTo>
                  <a:pt x="2721" y="5846"/>
                  <a:pt x="2825" y="5783"/>
                  <a:pt x="2888" y="5699"/>
                </a:cubicBezTo>
                <a:cubicBezTo>
                  <a:pt x="2930" y="5658"/>
                  <a:pt x="2951" y="5595"/>
                  <a:pt x="2972" y="5532"/>
                </a:cubicBezTo>
                <a:cubicBezTo>
                  <a:pt x="2951" y="5469"/>
                  <a:pt x="2951" y="5386"/>
                  <a:pt x="2951" y="5323"/>
                </a:cubicBezTo>
                <a:lnTo>
                  <a:pt x="2951" y="5239"/>
                </a:lnTo>
                <a:cubicBezTo>
                  <a:pt x="2951" y="5176"/>
                  <a:pt x="2930" y="5135"/>
                  <a:pt x="2930" y="5030"/>
                </a:cubicBezTo>
                <a:cubicBezTo>
                  <a:pt x="2888" y="4946"/>
                  <a:pt x="2867" y="4842"/>
                  <a:pt x="2846" y="4716"/>
                </a:cubicBezTo>
                <a:cubicBezTo>
                  <a:pt x="2825" y="4611"/>
                  <a:pt x="2762" y="4486"/>
                  <a:pt x="2721" y="4339"/>
                </a:cubicBezTo>
                <a:cubicBezTo>
                  <a:pt x="2658" y="4214"/>
                  <a:pt x="2616" y="4067"/>
                  <a:pt x="2532" y="3921"/>
                </a:cubicBezTo>
                <a:cubicBezTo>
                  <a:pt x="2449" y="3775"/>
                  <a:pt x="2407" y="3607"/>
                  <a:pt x="2323" y="3482"/>
                </a:cubicBezTo>
                <a:cubicBezTo>
                  <a:pt x="2156" y="3168"/>
                  <a:pt x="1988" y="2854"/>
                  <a:pt x="1800" y="2540"/>
                </a:cubicBezTo>
                <a:cubicBezTo>
                  <a:pt x="1612" y="2226"/>
                  <a:pt x="1402" y="1912"/>
                  <a:pt x="1214" y="1619"/>
                </a:cubicBezTo>
                <a:cubicBezTo>
                  <a:pt x="1047" y="1347"/>
                  <a:pt x="858" y="1075"/>
                  <a:pt x="733" y="845"/>
                </a:cubicBezTo>
                <a:cubicBezTo>
                  <a:pt x="586" y="615"/>
                  <a:pt x="461" y="427"/>
                  <a:pt x="377" y="301"/>
                </a:cubicBezTo>
                <a:cubicBezTo>
                  <a:pt x="314" y="155"/>
                  <a:pt x="252" y="92"/>
                  <a:pt x="252" y="92"/>
                </a:cubicBezTo>
                <a:cubicBezTo>
                  <a:pt x="220" y="28"/>
                  <a:pt x="163" y="1"/>
                  <a:pt x="110" y="1"/>
                </a:cubicBezTo>
                <a:close/>
              </a:path>
            </a:pathLst>
          </a:custGeom>
          <a:solidFill>
            <a:schemeClr val="dk1">
              <a:alpha val="200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1" name="Google Shape;651;p33"/>
          <p:cNvSpPr/>
          <p:nvPr/>
        </p:nvSpPr>
        <p:spPr>
          <a:xfrm flipH="1">
            <a:off x="206019" y="3506160"/>
            <a:ext cx="487967" cy="477416"/>
          </a:xfrm>
          <a:custGeom>
            <a:avLst/>
            <a:gdLst/>
            <a:ahLst/>
            <a:cxnLst/>
            <a:rect l="l" t="t" r="r" b="b"/>
            <a:pathLst>
              <a:path w="10128" h="9909" extrusionOk="0">
                <a:moveTo>
                  <a:pt x="5062" y="1"/>
                </a:moveTo>
                <a:cubicBezTo>
                  <a:pt x="2443" y="1"/>
                  <a:pt x="248" y="2051"/>
                  <a:pt x="126" y="4714"/>
                </a:cubicBezTo>
                <a:cubicBezTo>
                  <a:pt x="0" y="7434"/>
                  <a:pt x="2093" y="9756"/>
                  <a:pt x="4834" y="9903"/>
                </a:cubicBezTo>
                <a:cubicBezTo>
                  <a:pt x="4911" y="9906"/>
                  <a:pt x="4989" y="9908"/>
                  <a:pt x="5066" y="9908"/>
                </a:cubicBezTo>
                <a:cubicBezTo>
                  <a:pt x="7685" y="9908"/>
                  <a:pt x="9880" y="7858"/>
                  <a:pt x="10002" y="5195"/>
                </a:cubicBezTo>
                <a:cubicBezTo>
                  <a:pt x="10127" y="2475"/>
                  <a:pt x="8035" y="131"/>
                  <a:pt x="5294" y="6"/>
                </a:cubicBezTo>
                <a:cubicBezTo>
                  <a:pt x="5216" y="2"/>
                  <a:pt x="5139" y="1"/>
                  <a:pt x="5062"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2" name="Google Shape;652;p33"/>
          <p:cNvSpPr/>
          <p:nvPr/>
        </p:nvSpPr>
        <p:spPr>
          <a:xfrm flipH="1">
            <a:off x="405628" y="3583055"/>
            <a:ext cx="286333" cy="425092"/>
          </a:xfrm>
          <a:custGeom>
            <a:avLst/>
            <a:gdLst/>
            <a:ahLst/>
            <a:cxnLst/>
            <a:rect l="l" t="t" r="r" b="b"/>
            <a:pathLst>
              <a:path w="5943" h="8823" extrusionOk="0">
                <a:moveTo>
                  <a:pt x="5880" y="0"/>
                </a:moveTo>
                <a:cubicBezTo>
                  <a:pt x="5859" y="0"/>
                  <a:pt x="5817" y="105"/>
                  <a:pt x="5775" y="230"/>
                </a:cubicBezTo>
                <a:cubicBezTo>
                  <a:pt x="5775" y="230"/>
                  <a:pt x="5775" y="272"/>
                  <a:pt x="5754" y="335"/>
                </a:cubicBezTo>
                <a:cubicBezTo>
                  <a:pt x="5754" y="419"/>
                  <a:pt x="5733" y="523"/>
                  <a:pt x="5712" y="649"/>
                </a:cubicBezTo>
                <a:cubicBezTo>
                  <a:pt x="5712" y="795"/>
                  <a:pt x="5670" y="942"/>
                  <a:pt x="5649" y="1151"/>
                </a:cubicBezTo>
                <a:cubicBezTo>
                  <a:pt x="5628" y="1339"/>
                  <a:pt x="5628" y="1548"/>
                  <a:pt x="5566" y="1779"/>
                </a:cubicBezTo>
                <a:cubicBezTo>
                  <a:pt x="5545" y="1904"/>
                  <a:pt x="5524" y="2072"/>
                  <a:pt x="5503" y="2197"/>
                </a:cubicBezTo>
                <a:cubicBezTo>
                  <a:pt x="5461" y="2364"/>
                  <a:pt x="5398" y="2490"/>
                  <a:pt x="5336" y="2678"/>
                </a:cubicBezTo>
                <a:cubicBezTo>
                  <a:pt x="5315" y="2741"/>
                  <a:pt x="5252" y="2825"/>
                  <a:pt x="5231" y="2929"/>
                </a:cubicBezTo>
                <a:cubicBezTo>
                  <a:pt x="5189" y="3034"/>
                  <a:pt x="5126" y="3118"/>
                  <a:pt x="5084" y="3222"/>
                </a:cubicBezTo>
                <a:cubicBezTo>
                  <a:pt x="4792" y="3725"/>
                  <a:pt x="4394" y="4185"/>
                  <a:pt x="4038" y="4687"/>
                </a:cubicBezTo>
                <a:cubicBezTo>
                  <a:pt x="3662" y="5189"/>
                  <a:pt x="3264" y="5649"/>
                  <a:pt x="2908" y="6089"/>
                </a:cubicBezTo>
                <a:lnTo>
                  <a:pt x="2364" y="6717"/>
                </a:lnTo>
                <a:cubicBezTo>
                  <a:pt x="2176" y="6905"/>
                  <a:pt x="2009" y="7093"/>
                  <a:pt x="1841" y="7240"/>
                </a:cubicBezTo>
                <a:cubicBezTo>
                  <a:pt x="1527" y="7554"/>
                  <a:pt x="1234" y="7826"/>
                  <a:pt x="1025" y="7972"/>
                </a:cubicBezTo>
                <a:cubicBezTo>
                  <a:pt x="816" y="8139"/>
                  <a:pt x="690" y="8223"/>
                  <a:pt x="690" y="8223"/>
                </a:cubicBezTo>
                <a:cubicBezTo>
                  <a:pt x="502" y="8328"/>
                  <a:pt x="335" y="8432"/>
                  <a:pt x="209" y="8537"/>
                </a:cubicBezTo>
                <a:cubicBezTo>
                  <a:pt x="84" y="8600"/>
                  <a:pt x="0" y="8662"/>
                  <a:pt x="0" y="8746"/>
                </a:cubicBezTo>
                <a:cubicBezTo>
                  <a:pt x="0" y="8778"/>
                  <a:pt x="62" y="8823"/>
                  <a:pt x="175" y="8823"/>
                </a:cubicBezTo>
                <a:cubicBezTo>
                  <a:pt x="210" y="8823"/>
                  <a:pt x="249" y="8819"/>
                  <a:pt x="293" y="8809"/>
                </a:cubicBezTo>
                <a:cubicBezTo>
                  <a:pt x="314" y="8816"/>
                  <a:pt x="339" y="8820"/>
                  <a:pt x="366" y="8820"/>
                </a:cubicBezTo>
                <a:cubicBezTo>
                  <a:pt x="498" y="8820"/>
                  <a:pt x="692" y="8738"/>
                  <a:pt x="900" y="8600"/>
                </a:cubicBezTo>
                <a:cubicBezTo>
                  <a:pt x="900" y="8600"/>
                  <a:pt x="921" y="8579"/>
                  <a:pt x="1004" y="8537"/>
                </a:cubicBezTo>
                <a:cubicBezTo>
                  <a:pt x="1046" y="8474"/>
                  <a:pt x="1151" y="8432"/>
                  <a:pt x="1255" y="8328"/>
                </a:cubicBezTo>
                <a:cubicBezTo>
                  <a:pt x="1465" y="8139"/>
                  <a:pt x="1779" y="7867"/>
                  <a:pt x="2092" y="7533"/>
                </a:cubicBezTo>
                <a:cubicBezTo>
                  <a:pt x="2260" y="7386"/>
                  <a:pt x="2427" y="7177"/>
                  <a:pt x="2615" y="6989"/>
                </a:cubicBezTo>
                <a:cubicBezTo>
                  <a:pt x="2804" y="6779"/>
                  <a:pt x="2992" y="6570"/>
                  <a:pt x="3159" y="6340"/>
                </a:cubicBezTo>
                <a:cubicBezTo>
                  <a:pt x="3536" y="5880"/>
                  <a:pt x="3934" y="5398"/>
                  <a:pt x="4268" y="4875"/>
                </a:cubicBezTo>
                <a:cubicBezTo>
                  <a:pt x="4603" y="4373"/>
                  <a:pt x="5001" y="3871"/>
                  <a:pt x="5294" y="3348"/>
                </a:cubicBezTo>
                <a:lnTo>
                  <a:pt x="5440" y="3034"/>
                </a:lnTo>
                <a:cubicBezTo>
                  <a:pt x="5503" y="2929"/>
                  <a:pt x="5524" y="2825"/>
                  <a:pt x="5545" y="2741"/>
                </a:cubicBezTo>
                <a:cubicBezTo>
                  <a:pt x="5608" y="2574"/>
                  <a:pt x="5670" y="2406"/>
                  <a:pt x="5712" y="2260"/>
                </a:cubicBezTo>
                <a:cubicBezTo>
                  <a:pt x="5733" y="2092"/>
                  <a:pt x="5754" y="1946"/>
                  <a:pt x="5775" y="1800"/>
                </a:cubicBezTo>
                <a:cubicBezTo>
                  <a:pt x="5817" y="1569"/>
                  <a:pt x="5817" y="1360"/>
                  <a:pt x="5838" y="1172"/>
                </a:cubicBezTo>
                <a:cubicBezTo>
                  <a:pt x="5838" y="1004"/>
                  <a:pt x="5859" y="837"/>
                  <a:pt x="5859" y="691"/>
                </a:cubicBezTo>
                <a:cubicBezTo>
                  <a:pt x="5859" y="544"/>
                  <a:pt x="5880" y="440"/>
                  <a:pt x="5880" y="377"/>
                </a:cubicBezTo>
                <a:cubicBezTo>
                  <a:pt x="5880" y="293"/>
                  <a:pt x="5921" y="272"/>
                  <a:pt x="5921" y="272"/>
                </a:cubicBezTo>
                <a:cubicBezTo>
                  <a:pt x="5942" y="105"/>
                  <a:pt x="5921" y="0"/>
                  <a:pt x="5880"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3" name="Google Shape;653;p33"/>
          <p:cNvSpPr/>
          <p:nvPr/>
        </p:nvSpPr>
        <p:spPr>
          <a:xfrm flipH="1">
            <a:off x="264510" y="3686450"/>
            <a:ext cx="262148" cy="176484"/>
          </a:xfrm>
          <a:custGeom>
            <a:avLst/>
            <a:gdLst/>
            <a:ahLst/>
            <a:cxnLst/>
            <a:rect l="l" t="t" r="r" b="b"/>
            <a:pathLst>
              <a:path w="5441" h="3663" extrusionOk="0">
                <a:moveTo>
                  <a:pt x="5378" y="1"/>
                </a:moveTo>
                <a:cubicBezTo>
                  <a:pt x="5341" y="1"/>
                  <a:pt x="5297" y="15"/>
                  <a:pt x="5252" y="30"/>
                </a:cubicBezTo>
                <a:cubicBezTo>
                  <a:pt x="5252" y="30"/>
                  <a:pt x="5169" y="93"/>
                  <a:pt x="5043" y="156"/>
                </a:cubicBezTo>
                <a:cubicBezTo>
                  <a:pt x="4918" y="239"/>
                  <a:pt x="4708" y="365"/>
                  <a:pt x="4478" y="511"/>
                </a:cubicBezTo>
                <a:cubicBezTo>
                  <a:pt x="4227" y="637"/>
                  <a:pt x="3955" y="783"/>
                  <a:pt x="3620" y="951"/>
                </a:cubicBezTo>
                <a:cubicBezTo>
                  <a:pt x="3306" y="1097"/>
                  <a:pt x="2993" y="1286"/>
                  <a:pt x="2658" y="1453"/>
                </a:cubicBezTo>
                <a:cubicBezTo>
                  <a:pt x="2323" y="1620"/>
                  <a:pt x="2009" y="1788"/>
                  <a:pt x="1716" y="1976"/>
                </a:cubicBezTo>
                <a:cubicBezTo>
                  <a:pt x="1570" y="2081"/>
                  <a:pt x="1423" y="2143"/>
                  <a:pt x="1298" y="2227"/>
                </a:cubicBezTo>
                <a:cubicBezTo>
                  <a:pt x="1172" y="2311"/>
                  <a:pt x="1047" y="2415"/>
                  <a:pt x="942" y="2499"/>
                </a:cubicBezTo>
                <a:cubicBezTo>
                  <a:pt x="691" y="2646"/>
                  <a:pt x="524" y="2813"/>
                  <a:pt x="419" y="2939"/>
                </a:cubicBezTo>
                <a:cubicBezTo>
                  <a:pt x="272" y="3043"/>
                  <a:pt x="231" y="3127"/>
                  <a:pt x="231" y="3127"/>
                </a:cubicBezTo>
                <a:cubicBezTo>
                  <a:pt x="126" y="3231"/>
                  <a:pt x="42" y="3336"/>
                  <a:pt x="21" y="3441"/>
                </a:cubicBezTo>
                <a:cubicBezTo>
                  <a:pt x="0" y="3545"/>
                  <a:pt x="0" y="3608"/>
                  <a:pt x="21" y="3650"/>
                </a:cubicBezTo>
                <a:cubicBezTo>
                  <a:pt x="37" y="3658"/>
                  <a:pt x="55" y="3662"/>
                  <a:pt x="77" y="3662"/>
                </a:cubicBezTo>
                <a:cubicBezTo>
                  <a:pt x="115" y="3662"/>
                  <a:pt x="164" y="3648"/>
                  <a:pt x="231" y="3608"/>
                </a:cubicBezTo>
                <a:cubicBezTo>
                  <a:pt x="293" y="3608"/>
                  <a:pt x="356" y="3545"/>
                  <a:pt x="461" y="3462"/>
                </a:cubicBezTo>
                <a:lnTo>
                  <a:pt x="649" y="3273"/>
                </a:lnTo>
                <a:cubicBezTo>
                  <a:pt x="754" y="3169"/>
                  <a:pt x="942" y="3022"/>
                  <a:pt x="1151" y="2855"/>
                </a:cubicBezTo>
                <a:cubicBezTo>
                  <a:pt x="1256" y="2771"/>
                  <a:pt x="1381" y="2708"/>
                  <a:pt x="1486" y="2604"/>
                </a:cubicBezTo>
                <a:cubicBezTo>
                  <a:pt x="1612" y="2499"/>
                  <a:pt x="1758" y="2415"/>
                  <a:pt x="1905" y="2311"/>
                </a:cubicBezTo>
                <a:cubicBezTo>
                  <a:pt x="2197" y="2123"/>
                  <a:pt x="2511" y="1934"/>
                  <a:pt x="2825" y="1767"/>
                </a:cubicBezTo>
                <a:lnTo>
                  <a:pt x="3767" y="1202"/>
                </a:lnTo>
                <a:cubicBezTo>
                  <a:pt x="4060" y="1035"/>
                  <a:pt x="4332" y="867"/>
                  <a:pt x="4583" y="721"/>
                </a:cubicBezTo>
                <a:cubicBezTo>
                  <a:pt x="4813" y="553"/>
                  <a:pt x="5001" y="428"/>
                  <a:pt x="5127" y="323"/>
                </a:cubicBezTo>
                <a:cubicBezTo>
                  <a:pt x="5252" y="218"/>
                  <a:pt x="5336" y="156"/>
                  <a:pt x="5336" y="156"/>
                </a:cubicBezTo>
                <a:cubicBezTo>
                  <a:pt x="5420" y="114"/>
                  <a:pt x="5441" y="30"/>
                  <a:pt x="5420" y="9"/>
                </a:cubicBezTo>
                <a:cubicBezTo>
                  <a:pt x="5407" y="3"/>
                  <a:pt x="5393" y="1"/>
                  <a:pt x="5378"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4" name="Google Shape;654;p33"/>
          <p:cNvSpPr/>
          <p:nvPr/>
        </p:nvSpPr>
        <p:spPr>
          <a:xfrm flipH="1">
            <a:off x="435886" y="3566626"/>
            <a:ext cx="40375" cy="206644"/>
          </a:xfrm>
          <a:custGeom>
            <a:avLst/>
            <a:gdLst/>
            <a:ahLst/>
            <a:cxnLst/>
            <a:rect l="l" t="t" r="r" b="b"/>
            <a:pathLst>
              <a:path w="838" h="4289" extrusionOk="0">
                <a:moveTo>
                  <a:pt x="65" y="1"/>
                </a:moveTo>
                <a:cubicBezTo>
                  <a:pt x="57" y="1"/>
                  <a:pt x="50" y="3"/>
                  <a:pt x="43" y="6"/>
                </a:cubicBezTo>
                <a:cubicBezTo>
                  <a:pt x="22" y="6"/>
                  <a:pt x="1" y="69"/>
                  <a:pt x="1" y="111"/>
                </a:cubicBezTo>
                <a:cubicBezTo>
                  <a:pt x="1" y="111"/>
                  <a:pt x="1" y="174"/>
                  <a:pt x="22" y="299"/>
                </a:cubicBezTo>
                <a:cubicBezTo>
                  <a:pt x="43" y="404"/>
                  <a:pt x="84" y="550"/>
                  <a:pt x="105" y="739"/>
                </a:cubicBezTo>
                <a:cubicBezTo>
                  <a:pt x="147" y="927"/>
                  <a:pt x="189" y="1136"/>
                  <a:pt x="231" y="1366"/>
                </a:cubicBezTo>
                <a:lnTo>
                  <a:pt x="398" y="2078"/>
                </a:lnTo>
                <a:cubicBezTo>
                  <a:pt x="440" y="2308"/>
                  <a:pt x="461" y="2538"/>
                  <a:pt x="503" y="2789"/>
                </a:cubicBezTo>
                <a:lnTo>
                  <a:pt x="503" y="3103"/>
                </a:lnTo>
                <a:cubicBezTo>
                  <a:pt x="503" y="3208"/>
                  <a:pt x="503" y="3270"/>
                  <a:pt x="461" y="3375"/>
                </a:cubicBezTo>
                <a:cubicBezTo>
                  <a:pt x="440" y="3542"/>
                  <a:pt x="419" y="3668"/>
                  <a:pt x="356" y="3773"/>
                </a:cubicBezTo>
                <a:cubicBezTo>
                  <a:pt x="335" y="3835"/>
                  <a:pt x="335" y="3856"/>
                  <a:pt x="315" y="3877"/>
                </a:cubicBezTo>
                <a:cubicBezTo>
                  <a:pt x="315" y="3898"/>
                  <a:pt x="294" y="3898"/>
                  <a:pt x="294" y="3898"/>
                </a:cubicBezTo>
                <a:cubicBezTo>
                  <a:pt x="231" y="3961"/>
                  <a:pt x="231" y="4045"/>
                  <a:pt x="210" y="4086"/>
                </a:cubicBezTo>
                <a:cubicBezTo>
                  <a:pt x="210" y="4149"/>
                  <a:pt x="210" y="4212"/>
                  <a:pt x="231" y="4254"/>
                </a:cubicBezTo>
                <a:cubicBezTo>
                  <a:pt x="243" y="4278"/>
                  <a:pt x="277" y="4289"/>
                  <a:pt x="320" y="4289"/>
                </a:cubicBezTo>
                <a:cubicBezTo>
                  <a:pt x="350" y="4289"/>
                  <a:pt x="384" y="4283"/>
                  <a:pt x="419" y="4275"/>
                </a:cubicBezTo>
                <a:cubicBezTo>
                  <a:pt x="503" y="4191"/>
                  <a:pt x="566" y="4149"/>
                  <a:pt x="649" y="4045"/>
                </a:cubicBezTo>
                <a:cubicBezTo>
                  <a:pt x="649" y="4045"/>
                  <a:pt x="649" y="4003"/>
                  <a:pt x="670" y="3982"/>
                </a:cubicBezTo>
                <a:cubicBezTo>
                  <a:pt x="712" y="3961"/>
                  <a:pt x="733" y="3898"/>
                  <a:pt x="733" y="3856"/>
                </a:cubicBezTo>
                <a:cubicBezTo>
                  <a:pt x="775" y="3752"/>
                  <a:pt x="838" y="3563"/>
                  <a:pt x="838" y="3354"/>
                </a:cubicBezTo>
                <a:lnTo>
                  <a:pt x="838" y="3040"/>
                </a:lnTo>
                <a:cubicBezTo>
                  <a:pt x="838" y="2936"/>
                  <a:pt x="838" y="2810"/>
                  <a:pt x="817" y="2705"/>
                </a:cubicBezTo>
                <a:cubicBezTo>
                  <a:pt x="775" y="2475"/>
                  <a:pt x="733" y="2203"/>
                  <a:pt x="670" y="1973"/>
                </a:cubicBezTo>
                <a:cubicBezTo>
                  <a:pt x="628" y="1743"/>
                  <a:pt x="545" y="1492"/>
                  <a:pt x="461" y="1262"/>
                </a:cubicBezTo>
                <a:cubicBezTo>
                  <a:pt x="398" y="1053"/>
                  <a:pt x="335" y="843"/>
                  <a:pt x="294" y="655"/>
                </a:cubicBezTo>
                <a:cubicBezTo>
                  <a:pt x="231" y="488"/>
                  <a:pt x="189" y="341"/>
                  <a:pt x="147" y="236"/>
                </a:cubicBezTo>
                <a:cubicBezTo>
                  <a:pt x="126" y="132"/>
                  <a:pt x="126" y="90"/>
                  <a:pt x="126" y="90"/>
                </a:cubicBezTo>
                <a:cubicBezTo>
                  <a:pt x="126" y="38"/>
                  <a:pt x="98" y="1"/>
                  <a:pt x="65"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5" name="Google Shape;655;p33"/>
          <p:cNvSpPr/>
          <p:nvPr/>
        </p:nvSpPr>
        <p:spPr>
          <a:xfrm flipH="1">
            <a:off x="205007" y="3868859"/>
            <a:ext cx="688588" cy="671340"/>
          </a:xfrm>
          <a:custGeom>
            <a:avLst/>
            <a:gdLst/>
            <a:ahLst/>
            <a:cxnLst/>
            <a:rect l="l" t="t" r="r" b="b"/>
            <a:pathLst>
              <a:path w="14292" h="13934" extrusionOk="0">
                <a:moveTo>
                  <a:pt x="7111" y="0"/>
                </a:moveTo>
                <a:cubicBezTo>
                  <a:pt x="3428" y="0"/>
                  <a:pt x="371" y="2920"/>
                  <a:pt x="189" y="6622"/>
                </a:cubicBezTo>
                <a:cubicBezTo>
                  <a:pt x="0" y="10472"/>
                  <a:pt x="2951" y="13736"/>
                  <a:pt x="6800" y="13925"/>
                </a:cubicBezTo>
                <a:cubicBezTo>
                  <a:pt x="6917" y="13930"/>
                  <a:pt x="7033" y="13933"/>
                  <a:pt x="7149" y="13933"/>
                </a:cubicBezTo>
                <a:cubicBezTo>
                  <a:pt x="10846" y="13933"/>
                  <a:pt x="13920" y="11046"/>
                  <a:pt x="14103" y="7313"/>
                </a:cubicBezTo>
                <a:cubicBezTo>
                  <a:pt x="14291" y="3463"/>
                  <a:pt x="11320" y="199"/>
                  <a:pt x="7491" y="10"/>
                </a:cubicBezTo>
                <a:cubicBezTo>
                  <a:pt x="7364" y="4"/>
                  <a:pt x="7237" y="0"/>
                  <a:pt x="7111"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6" name="Google Shape;656;p33"/>
          <p:cNvSpPr/>
          <p:nvPr/>
        </p:nvSpPr>
        <p:spPr>
          <a:xfrm flipH="1">
            <a:off x="536677" y="3374870"/>
            <a:ext cx="980945" cy="956759"/>
          </a:xfrm>
          <a:custGeom>
            <a:avLst/>
            <a:gdLst/>
            <a:ahLst/>
            <a:cxnLst/>
            <a:rect l="l" t="t" r="r" b="b"/>
            <a:pathLst>
              <a:path w="20360" h="19858" extrusionOk="0">
                <a:moveTo>
                  <a:pt x="10189" y="0"/>
                </a:moveTo>
                <a:cubicBezTo>
                  <a:pt x="4929" y="0"/>
                  <a:pt x="517" y="4141"/>
                  <a:pt x="273" y="9447"/>
                </a:cubicBezTo>
                <a:cubicBezTo>
                  <a:pt x="1" y="14929"/>
                  <a:pt x="4227" y="19574"/>
                  <a:pt x="9709" y="19846"/>
                </a:cubicBezTo>
                <a:cubicBezTo>
                  <a:pt x="9865" y="19854"/>
                  <a:pt x="10019" y="19857"/>
                  <a:pt x="10173" y="19857"/>
                </a:cubicBezTo>
                <a:cubicBezTo>
                  <a:pt x="15432" y="19857"/>
                  <a:pt x="19843" y="15735"/>
                  <a:pt x="20087" y="10389"/>
                </a:cubicBezTo>
                <a:cubicBezTo>
                  <a:pt x="20359" y="4928"/>
                  <a:pt x="16154" y="283"/>
                  <a:pt x="10651" y="11"/>
                </a:cubicBezTo>
                <a:cubicBezTo>
                  <a:pt x="10496" y="4"/>
                  <a:pt x="10342" y="0"/>
                  <a:pt x="10189"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7" name="Google Shape;657;p33"/>
          <p:cNvSpPr/>
          <p:nvPr/>
        </p:nvSpPr>
        <p:spPr>
          <a:xfrm flipH="1">
            <a:off x="707042" y="3705914"/>
            <a:ext cx="330708" cy="1423575"/>
          </a:xfrm>
          <a:custGeom>
            <a:avLst/>
            <a:gdLst/>
            <a:ahLst/>
            <a:cxnLst/>
            <a:rect l="l" t="t" r="r" b="b"/>
            <a:pathLst>
              <a:path w="6864" h="29547" extrusionOk="0">
                <a:moveTo>
                  <a:pt x="275" y="0"/>
                </a:moveTo>
                <a:cubicBezTo>
                  <a:pt x="251" y="0"/>
                  <a:pt x="229" y="8"/>
                  <a:pt x="209" y="24"/>
                </a:cubicBezTo>
                <a:cubicBezTo>
                  <a:pt x="105" y="128"/>
                  <a:pt x="168" y="442"/>
                  <a:pt x="314" y="798"/>
                </a:cubicBezTo>
                <a:cubicBezTo>
                  <a:pt x="314" y="798"/>
                  <a:pt x="377" y="903"/>
                  <a:pt x="461" y="1112"/>
                </a:cubicBezTo>
                <a:cubicBezTo>
                  <a:pt x="523" y="1321"/>
                  <a:pt x="670" y="1614"/>
                  <a:pt x="816" y="1991"/>
                </a:cubicBezTo>
                <a:cubicBezTo>
                  <a:pt x="900" y="2158"/>
                  <a:pt x="1005" y="2367"/>
                  <a:pt x="1109" y="2576"/>
                </a:cubicBezTo>
                <a:cubicBezTo>
                  <a:pt x="1214" y="2786"/>
                  <a:pt x="1318" y="3058"/>
                  <a:pt x="1444" y="3288"/>
                </a:cubicBezTo>
                <a:cubicBezTo>
                  <a:pt x="1569" y="3560"/>
                  <a:pt x="1716" y="3811"/>
                  <a:pt x="1841" y="4104"/>
                </a:cubicBezTo>
                <a:cubicBezTo>
                  <a:pt x="1925" y="4229"/>
                  <a:pt x="1967" y="4397"/>
                  <a:pt x="2051" y="4522"/>
                </a:cubicBezTo>
                <a:cubicBezTo>
                  <a:pt x="2072" y="4606"/>
                  <a:pt x="2134" y="4669"/>
                  <a:pt x="2155" y="4732"/>
                </a:cubicBezTo>
                <a:cubicBezTo>
                  <a:pt x="2176" y="4815"/>
                  <a:pt x="2239" y="4878"/>
                  <a:pt x="2260" y="4962"/>
                </a:cubicBezTo>
                <a:cubicBezTo>
                  <a:pt x="2385" y="5276"/>
                  <a:pt x="2553" y="5589"/>
                  <a:pt x="2616" y="5924"/>
                </a:cubicBezTo>
                <a:cubicBezTo>
                  <a:pt x="2658" y="6008"/>
                  <a:pt x="2678" y="6092"/>
                  <a:pt x="2699" y="6196"/>
                </a:cubicBezTo>
                <a:lnTo>
                  <a:pt x="2762" y="6322"/>
                </a:lnTo>
                <a:cubicBezTo>
                  <a:pt x="2762" y="6364"/>
                  <a:pt x="2783" y="6405"/>
                  <a:pt x="2783" y="6447"/>
                </a:cubicBezTo>
                <a:cubicBezTo>
                  <a:pt x="2825" y="6636"/>
                  <a:pt x="2867" y="6824"/>
                  <a:pt x="2909" y="6991"/>
                </a:cubicBezTo>
                <a:cubicBezTo>
                  <a:pt x="3076" y="7745"/>
                  <a:pt x="3139" y="8519"/>
                  <a:pt x="3118" y="9356"/>
                </a:cubicBezTo>
                <a:cubicBezTo>
                  <a:pt x="3097" y="10172"/>
                  <a:pt x="2971" y="11009"/>
                  <a:pt x="2699" y="11846"/>
                </a:cubicBezTo>
                <a:cubicBezTo>
                  <a:pt x="2469" y="12683"/>
                  <a:pt x="2155" y="13519"/>
                  <a:pt x="1758" y="14315"/>
                </a:cubicBezTo>
                <a:cubicBezTo>
                  <a:pt x="1653" y="14545"/>
                  <a:pt x="1569" y="14712"/>
                  <a:pt x="1465" y="14921"/>
                </a:cubicBezTo>
                <a:cubicBezTo>
                  <a:pt x="1360" y="15131"/>
                  <a:pt x="1256" y="15319"/>
                  <a:pt x="1151" y="15528"/>
                </a:cubicBezTo>
                <a:cubicBezTo>
                  <a:pt x="942" y="15968"/>
                  <a:pt x="712" y="16428"/>
                  <a:pt x="565" y="16867"/>
                </a:cubicBezTo>
                <a:cubicBezTo>
                  <a:pt x="481" y="17097"/>
                  <a:pt x="398" y="17328"/>
                  <a:pt x="356" y="17579"/>
                </a:cubicBezTo>
                <a:cubicBezTo>
                  <a:pt x="314" y="17704"/>
                  <a:pt x="293" y="17809"/>
                  <a:pt x="272" y="17913"/>
                </a:cubicBezTo>
                <a:lnTo>
                  <a:pt x="209" y="18102"/>
                </a:lnTo>
                <a:lnTo>
                  <a:pt x="189" y="18269"/>
                </a:lnTo>
                <a:cubicBezTo>
                  <a:pt x="84" y="18750"/>
                  <a:pt x="63" y="19211"/>
                  <a:pt x="42" y="19692"/>
                </a:cubicBezTo>
                <a:cubicBezTo>
                  <a:pt x="0" y="20633"/>
                  <a:pt x="105" y="21512"/>
                  <a:pt x="314" y="22349"/>
                </a:cubicBezTo>
                <a:cubicBezTo>
                  <a:pt x="523" y="23186"/>
                  <a:pt x="816" y="23918"/>
                  <a:pt x="1130" y="24609"/>
                </a:cubicBezTo>
                <a:cubicBezTo>
                  <a:pt x="1779" y="25927"/>
                  <a:pt x="2574" y="26869"/>
                  <a:pt x="3139" y="27496"/>
                </a:cubicBezTo>
                <a:cubicBezTo>
                  <a:pt x="3306" y="27664"/>
                  <a:pt x="3432" y="27789"/>
                  <a:pt x="3536" y="27915"/>
                </a:cubicBezTo>
                <a:cubicBezTo>
                  <a:pt x="3662" y="28020"/>
                  <a:pt x="3766" y="28124"/>
                  <a:pt x="3850" y="28208"/>
                </a:cubicBezTo>
                <a:cubicBezTo>
                  <a:pt x="3934" y="28292"/>
                  <a:pt x="4018" y="28333"/>
                  <a:pt x="4038" y="28396"/>
                </a:cubicBezTo>
                <a:cubicBezTo>
                  <a:pt x="4080" y="28417"/>
                  <a:pt x="4122" y="28438"/>
                  <a:pt x="4122" y="28438"/>
                </a:cubicBezTo>
                <a:cubicBezTo>
                  <a:pt x="4499" y="28815"/>
                  <a:pt x="4959" y="29066"/>
                  <a:pt x="5336" y="29254"/>
                </a:cubicBezTo>
                <a:cubicBezTo>
                  <a:pt x="5666" y="29410"/>
                  <a:pt x="5953" y="29495"/>
                  <a:pt x="6197" y="29495"/>
                </a:cubicBezTo>
                <a:cubicBezTo>
                  <a:pt x="6246" y="29495"/>
                  <a:pt x="6294" y="29491"/>
                  <a:pt x="6340" y="29484"/>
                </a:cubicBezTo>
                <a:cubicBezTo>
                  <a:pt x="6346" y="29466"/>
                  <a:pt x="6352" y="29448"/>
                  <a:pt x="6359" y="29431"/>
                </a:cubicBezTo>
                <a:lnTo>
                  <a:pt x="6359" y="29431"/>
                </a:lnTo>
                <a:cubicBezTo>
                  <a:pt x="6381" y="29458"/>
                  <a:pt x="6409" y="29482"/>
                  <a:pt x="6445" y="29505"/>
                </a:cubicBezTo>
                <a:cubicBezTo>
                  <a:pt x="6466" y="29526"/>
                  <a:pt x="6487" y="29547"/>
                  <a:pt x="6549" y="29547"/>
                </a:cubicBezTo>
                <a:lnTo>
                  <a:pt x="6654" y="29547"/>
                </a:lnTo>
                <a:cubicBezTo>
                  <a:pt x="6675" y="29547"/>
                  <a:pt x="6675" y="29547"/>
                  <a:pt x="6696" y="29526"/>
                </a:cubicBezTo>
                <a:cubicBezTo>
                  <a:pt x="6738" y="29505"/>
                  <a:pt x="6759" y="29505"/>
                  <a:pt x="6779" y="29463"/>
                </a:cubicBezTo>
                <a:cubicBezTo>
                  <a:pt x="6779" y="29442"/>
                  <a:pt x="6800" y="29442"/>
                  <a:pt x="6800" y="29421"/>
                </a:cubicBezTo>
                <a:cubicBezTo>
                  <a:pt x="6800" y="29400"/>
                  <a:pt x="6842" y="29400"/>
                  <a:pt x="6842" y="29359"/>
                </a:cubicBezTo>
                <a:cubicBezTo>
                  <a:pt x="6863" y="29317"/>
                  <a:pt x="6863" y="29296"/>
                  <a:pt x="6863" y="29233"/>
                </a:cubicBezTo>
                <a:lnTo>
                  <a:pt x="6675" y="28919"/>
                </a:lnTo>
                <a:cubicBezTo>
                  <a:pt x="6487" y="28501"/>
                  <a:pt x="5922" y="27936"/>
                  <a:pt x="5210" y="27308"/>
                </a:cubicBezTo>
                <a:cubicBezTo>
                  <a:pt x="5252" y="27224"/>
                  <a:pt x="5210" y="27224"/>
                  <a:pt x="5210" y="27203"/>
                </a:cubicBezTo>
                <a:lnTo>
                  <a:pt x="5168" y="27141"/>
                </a:lnTo>
                <a:cubicBezTo>
                  <a:pt x="5106" y="27120"/>
                  <a:pt x="5064" y="27057"/>
                  <a:pt x="4980" y="26994"/>
                </a:cubicBezTo>
                <a:lnTo>
                  <a:pt x="4708" y="26722"/>
                </a:lnTo>
                <a:cubicBezTo>
                  <a:pt x="4624" y="26618"/>
                  <a:pt x="4478" y="26513"/>
                  <a:pt x="4373" y="26367"/>
                </a:cubicBezTo>
                <a:cubicBezTo>
                  <a:pt x="3850" y="25802"/>
                  <a:pt x="3181" y="24965"/>
                  <a:pt x="2574" y="23856"/>
                </a:cubicBezTo>
                <a:cubicBezTo>
                  <a:pt x="2281" y="23270"/>
                  <a:pt x="2030" y="22642"/>
                  <a:pt x="1821" y="21931"/>
                </a:cubicBezTo>
                <a:cubicBezTo>
                  <a:pt x="1611" y="21240"/>
                  <a:pt x="1528" y="20466"/>
                  <a:pt x="1507" y="19692"/>
                </a:cubicBezTo>
                <a:cubicBezTo>
                  <a:pt x="1507" y="19294"/>
                  <a:pt x="1528" y="18876"/>
                  <a:pt x="1611" y="18478"/>
                </a:cubicBezTo>
                <a:lnTo>
                  <a:pt x="1632" y="18332"/>
                </a:lnTo>
                <a:lnTo>
                  <a:pt x="1653" y="18164"/>
                </a:lnTo>
                <a:cubicBezTo>
                  <a:pt x="1695" y="18060"/>
                  <a:pt x="1716" y="17955"/>
                  <a:pt x="1716" y="17851"/>
                </a:cubicBezTo>
                <a:cubicBezTo>
                  <a:pt x="1758" y="17641"/>
                  <a:pt x="1821" y="17474"/>
                  <a:pt x="1862" y="17265"/>
                </a:cubicBezTo>
                <a:cubicBezTo>
                  <a:pt x="2009" y="16867"/>
                  <a:pt x="2155" y="16470"/>
                  <a:pt x="2344" y="16072"/>
                </a:cubicBezTo>
                <a:lnTo>
                  <a:pt x="2658" y="15444"/>
                </a:lnTo>
                <a:cubicBezTo>
                  <a:pt x="2762" y="15235"/>
                  <a:pt x="2846" y="15005"/>
                  <a:pt x="2950" y="14796"/>
                </a:cubicBezTo>
                <a:cubicBezTo>
                  <a:pt x="3306" y="13938"/>
                  <a:pt x="3620" y="13017"/>
                  <a:pt x="3850" y="12097"/>
                </a:cubicBezTo>
                <a:cubicBezTo>
                  <a:pt x="4101" y="11197"/>
                  <a:pt x="4206" y="10255"/>
                  <a:pt x="4206" y="9335"/>
                </a:cubicBezTo>
                <a:cubicBezTo>
                  <a:pt x="4206" y="8414"/>
                  <a:pt x="4059" y="7556"/>
                  <a:pt x="3850" y="6740"/>
                </a:cubicBezTo>
                <a:cubicBezTo>
                  <a:pt x="3808" y="6531"/>
                  <a:pt x="3725" y="6343"/>
                  <a:pt x="3683" y="6175"/>
                </a:cubicBezTo>
                <a:cubicBezTo>
                  <a:pt x="3641" y="6112"/>
                  <a:pt x="3641" y="6071"/>
                  <a:pt x="3620" y="6029"/>
                </a:cubicBezTo>
                <a:cubicBezTo>
                  <a:pt x="3599" y="5987"/>
                  <a:pt x="3599" y="5924"/>
                  <a:pt x="3578" y="5903"/>
                </a:cubicBezTo>
                <a:cubicBezTo>
                  <a:pt x="3536" y="5799"/>
                  <a:pt x="3494" y="5715"/>
                  <a:pt x="3474" y="5652"/>
                </a:cubicBezTo>
                <a:cubicBezTo>
                  <a:pt x="3327" y="5276"/>
                  <a:pt x="3139" y="4941"/>
                  <a:pt x="2992" y="4627"/>
                </a:cubicBezTo>
                <a:cubicBezTo>
                  <a:pt x="2971" y="4543"/>
                  <a:pt x="2909" y="4460"/>
                  <a:pt x="2867" y="4397"/>
                </a:cubicBezTo>
                <a:cubicBezTo>
                  <a:pt x="2804" y="4313"/>
                  <a:pt x="2783" y="4229"/>
                  <a:pt x="2741" y="4146"/>
                </a:cubicBezTo>
                <a:cubicBezTo>
                  <a:pt x="2658" y="3999"/>
                  <a:pt x="2574" y="3874"/>
                  <a:pt x="2490" y="3727"/>
                </a:cubicBezTo>
                <a:cubicBezTo>
                  <a:pt x="2344" y="3476"/>
                  <a:pt x="2176" y="3204"/>
                  <a:pt x="2051" y="2974"/>
                </a:cubicBezTo>
                <a:cubicBezTo>
                  <a:pt x="1925" y="2744"/>
                  <a:pt x="1800" y="2514"/>
                  <a:pt x="1695" y="2304"/>
                </a:cubicBezTo>
                <a:cubicBezTo>
                  <a:pt x="1590" y="2095"/>
                  <a:pt x="1486" y="1886"/>
                  <a:pt x="1381" y="1719"/>
                </a:cubicBezTo>
                <a:cubicBezTo>
                  <a:pt x="1193" y="1363"/>
                  <a:pt x="1025" y="1091"/>
                  <a:pt x="963" y="882"/>
                </a:cubicBezTo>
                <a:cubicBezTo>
                  <a:pt x="858" y="693"/>
                  <a:pt x="795" y="589"/>
                  <a:pt x="795" y="589"/>
                </a:cubicBezTo>
                <a:cubicBezTo>
                  <a:pt x="618" y="234"/>
                  <a:pt x="411" y="0"/>
                  <a:pt x="275"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8" name="Google Shape;658;p33"/>
          <p:cNvSpPr/>
          <p:nvPr/>
        </p:nvSpPr>
        <p:spPr>
          <a:xfrm flipH="1">
            <a:off x="524632" y="3979142"/>
            <a:ext cx="471779" cy="756329"/>
          </a:xfrm>
          <a:custGeom>
            <a:avLst/>
            <a:gdLst/>
            <a:ahLst/>
            <a:cxnLst/>
            <a:rect l="l" t="t" r="r" b="b"/>
            <a:pathLst>
              <a:path w="9792" h="15698" extrusionOk="0">
                <a:moveTo>
                  <a:pt x="9678" y="1"/>
                </a:moveTo>
                <a:cubicBezTo>
                  <a:pt x="9674" y="1"/>
                  <a:pt x="9671" y="1"/>
                  <a:pt x="9667" y="2"/>
                </a:cubicBezTo>
                <a:cubicBezTo>
                  <a:pt x="9583" y="23"/>
                  <a:pt x="9541" y="211"/>
                  <a:pt x="9520" y="421"/>
                </a:cubicBezTo>
                <a:cubicBezTo>
                  <a:pt x="9520" y="421"/>
                  <a:pt x="9520" y="462"/>
                  <a:pt x="9478" y="609"/>
                </a:cubicBezTo>
                <a:cubicBezTo>
                  <a:pt x="9458" y="734"/>
                  <a:pt x="9437" y="881"/>
                  <a:pt x="9416" y="1132"/>
                </a:cubicBezTo>
                <a:cubicBezTo>
                  <a:pt x="9374" y="1237"/>
                  <a:pt x="9353" y="1362"/>
                  <a:pt x="9332" y="1488"/>
                </a:cubicBezTo>
                <a:cubicBezTo>
                  <a:pt x="9311" y="1613"/>
                  <a:pt x="9269" y="1781"/>
                  <a:pt x="9227" y="1927"/>
                </a:cubicBezTo>
                <a:cubicBezTo>
                  <a:pt x="9206" y="2094"/>
                  <a:pt x="9144" y="2241"/>
                  <a:pt x="9102" y="2429"/>
                </a:cubicBezTo>
                <a:lnTo>
                  <a:pt x="8934" y="2973"/>
                </a:lnTo>
                <a:cubicBezTo>
                  <a:pt x="8704" y="3747"/>
                  <a:pt x="8390" y="4605"/>
                  <a:pt x="7909" y="5442"/>
                </a:cubicBezTo>
                <a:cubicBezTo>
                  <a:pt x="7449" y="6279"/>
                  <a:pt x="6821" y="7137"/>
                  <a:pt x="6110" y="7869"/>
                </a:cubicBezTo>
                <a:lnTo>
                  <a:pt x="5859" y="8162"/>
                </a:lnTo>
                <a:cubicBezTo>
                  <a:pt x="5775" y="8267"/>
                  <a:pt x="5670" y="8351"/>
                  <a:pt x="5566" y="8413"/>
                </a:cubicBezTo>
                <a:cubicBezTo>
                  <a:pt x="5377" y="8602"/>
                  <a:pt x="5168" y="8769"/>
                  <a:pt x="4980" y="8936"/>
                </a:cubicBezTo>
                <a:cubicBezTo>
                  <a:pt x="4603" y="9292"/>
                  <a:pt x="4206" y="9627"/>
                  <a:pt x="3829" y="9941"/>
                </a:cubicBezTo>
                <a:cubicBezTo>
                  <a:pt x="3473" y="10255"/>
                  <a:pt x="3097" y="10589"/>
                  <a:pt x="2762" y="10903"/>
                </a:cubicBezTo>
                <a:cubicBezTo>
                  <a:pt x="2616" y="11071"/>
                  <a:pt x="2427" y="11217"/>
                  <a:pt x="2260" y="11385"/>
                </a:cubicBezTo>
                <a:lnTo>
                  <a:pt x="2030" y="11615"/>
                </a:lnTo>
                <a:cubicBezTo>
                  <a:pt x="1946" y="11698"/>
                  <a:pt x="1904" y="11761"/>
                  <a:pt x="1820" y="11845"/>
                </a:cubicBezTo>
                <a:cubicBezTo>
                  <a:pt x="1276" y="12452"/>
                  <a:pt x="879" y="13017"/>
                  <a:pt x="628" y="13435"/>
                </a:cubicBezTo>
                <a:cubicBezTo>
                  <a:pt x="523" y="13644"/>
                  <a:pt x="419" y="13833"/>
                  <a:pt x="356" y="13937"/>
                </a:cubicBezTo>
                <a:cubicBezTo>
                  <a:pt x="314" y="14063"/>
                  <a:pt x="272" y="14126"/>
                  <a:pt x="272" y="14126"/>
                </a:cubicBezTo>
                <a:cubicBezTo>
                  <a:pt x="230" y="14230"/>
                  <a:pt x="209" y="14314"/>
                  <a:pt x="147" y="14418"/>
                </a:cubicBezTo>
                <a:cubicBezTo>
                  <a:pt x="126" y="14523"/>
                  <a:pt x="105" y="14586"/>
                  <a:pt x="63" y="14690"/>
                </a:cubicBezTo>
                <a:cubicBezTo>
                  <a:pt x="21" y="14879"/>
                  <a:pt x="0" y="15046"/>
                  <a:pt x="0" y="15193"/>
                </a:cubicBezTo>
                <a:cubicBezTo>
                  <a:pt x="0" y="15486"/>
                  <a:pt x="42" y="15674"/>
                  <a:pt x="147" y="15695"/>
                </a:cubicBezTo>
                <a:cubicBezTo>
                  <a:pt x="154" y="15696"/>
                  <a:pt x="162" y="15697"/>
                  <a:pt x="170" y="15697"/>
                </a:cubicBezTo>
                <a:cubicBezTo>
                  <a:pt x="269" y="15697"/>
                  <a:pt x="387" y="15575"/>
                  <a:pt x="523" y="15381"/>
                </a:cubicBezTo>
                <a:cubicBezTo>
                  <a:pt x="544" y="15318"/>
                  <a:pt x="565" y="15255"/>
                  <a:pt x="628" y="15193"/>
                </a:cubicBezTo>
                <a:cubicBezTo>
                  <a:pt x="649" y="15151"/>
                  <a:pt x="691" y="15067"/>
                  <a:pt x="732" y="14983"/>
                </a:cubicBezTo>
                <a:cubicBezTo>
                  <a:pt x="753" y="14900"/>
                  <a:pt x="795" y="14837"/>
                  <a:pt x="837" y="14753"/>
                </a:cubicBezTo>
                <a:cubicBezTo>
                  <a:pt x="879" y="14670"/>
                  <a:pt x="900" y="14586"/>
                  <a:pt x="963" y="14481"/>
                </a:cubicBezTo>
                <a:cubicBezTo>
                  <a:pt x="1004" y="14481"/>
                  <a:pt x="1004" y="14481"/>
                  <a:pt x="1004" y="14460"/>
                </a:cubicBezTo>
                <a:lnTo>
                  <a:pt x="1088" y="14314"/>
                </a:lnTo>
                <a:cubicBezTo>
                  <a:pt x="1151" y="14209"/>
                  <a:pt x="1214" y="14042"/>
                  <a:pt x="1318" y="13854"/>
                </a:cubicBezTo>
                <a:cubicBezTo>
                  <a:pt x="1527" y="13477"/>
                  <a:pt x="1904" y="12954"/>
                  <a:pt x="2406" y="12368"/>
                </a:cubicBezTo>
                <a:cubicBezTo>
                  <a:pt x="2448" y="12284"/>
                  <a:pt x="2532" y="12221"/>
                  <a:pt x="2574" y="12159"/>
                </a:cubicBezTo>
                <a:cubicBezTo>
                  <a:pt x="2657" y="12075"/>
                  <a:pt x="2720" y="12012"/>
                  <a:pt x="2783" y="11929"/>
                </a:cubicBezTo>
                <a:cubicBezTo>
                  <a:pt x="2929" y="11761"/>
                  <a:pt x="3076" y="11615"/>
                  <a:pt x="3243" y="11447"/>
                </a:cubicBezTo>
                <a:cubicBezTo>
                  <a:pt x="3557" y="11133"/>
                  <a:pt x="3913" y="10820"/>
                  <a:pt x="4289" y="10485"/>
                </a:cubicBezTo>
                <a:cubicBezTo>
                  <a:pt x="4645" y="10150"/>
                  <a:pt x="5043" y="9815"/>
                  <a:pt x="5398" y="9439"/>
                </a:cubicBezTo>
                <a:cubicBezTo>
                  <a:pt x="5587" y="9250"/>
                  <a:pt x="5796" y="9083"/>
                  <a:pt x="5984" y="8895"/>
                </a:cubicBezTo>
                <a:lnTo>
                  <a:pt x="6277" y="8602"/>
                </a:lnTo>
                <a:lnTo>
                  <a:pt x="6549" y="8309"/>
                </a:lnTo>
                <a:cubicBezTo>
                  <a:pt x="7281" y="7535"/>
                  <a:pt x="7909" y="6614"/>
                  <a:pt x="8370" y="5693"/>
                </a:cubicBezTo>
                <a:cubicBezTo>
                  <a:pt x="8830" y="4794"/>
                  <a:pt x="9123" y="3894"/>
                  <a:pt x="9332" y="3120"/>
                </a:cubicBezTo>
                <a:cubicBezTo>
                  <a:pt x="9374" y="2910"/>
                  <a:pt x="9437" y="2722"/>
                  <a:pt x="9458" y="2534"/>
                </a:cubicBezTo>
                <a:cubicBezTo>
                  <a:pt x="9478" y="2346"/>
                  <a:pt x="9541" y="2199"/>
                  <a:pt x="9562" y="2011"/>
                </a:cubicBezTo>
                <a:cubicBezTo>
                  <a:pt x="9583" y="1864"/>
                  <a:pt x="9625" y="1697"/>
                  <a:pt x="9646" y="1571"/>
                </a:cubicBezTo>
                <a:cubicBezTo>
                  <a:pt x="9667" y="1446"/>
                  <a:pt x="9688" y="1299"/>
                  <a:pt x="9688" y="1174"/>
                </a:cubicBezTo>
                <a:cubicBezTo>
                  <a:pt x="9730" y="944"/>
                  <a:pt x="9750" y="755"/>
                  <a:pt x="9750" y="630"/>
                </a:cubicBezTo>
                <a:cubicBezTo>
                  <a:pt x="9750" y="504"/>
                  <a:pt x="9771" y="441"/>
                  <a:pt x="9771" y="441"/>
                </a:cubicBezTo>
                <a:cubicBezTo>
                  <a:pt x="9791" y="202"/>
                  <a:pt x="9754" y="1"/>
                  <a:pt x="9678"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9" name="Google Shape;659;p33"/>
          <p:cNvSpPr/>
          <p:nvPr/>
        </p:nvSpPr>
        <p:spPr>
          <a:xfrm flipH="1">
            <a:off x="899616" y="3921760"/>
            <a:ext cx="234925" cy="530413"/>
          </a:xfrm>
          <a:custGeom>
            <a:avLst/>
            <a:gdLst/>
            <a:ahLst/>
            <a:cxnLst/>
            <a:rect l="l" t="t" r="r" b="b"/>
            <a:pathLst>
              <a:path w="4876" h="11009" extrusionOk="0">
                <a:moveTo>
                  <a:pt x="104" y="0"/>
                </a:moveTo>
                <a:cubicBezTo>
                  <a:pt x="87" y="0"/>
                  <a:pt x="73" y="7"/>
                  <a:pt x="63" y="21"/>
                </a:cubicBezTo>
                <a:cubicBezTo>
                  <a:pt x="1" y="63"/>
                  <a:pt x="21" y="189"/>
                  <a:pt x="84" y="335"/>
                </a:cubicBezTo>
                <a:cubicBezTo>
                  <a:pt x="84" y="335"/>
                  <a:pt x="105" y="356"/>
                  <a:pt x="126" y="440"/>
                </a:cubicBezTo>
                <a:cubicBezTo>
                  <a:pt x="168" y="503"/>
                  <a:pt x="210" y="607"/>
                  <a:pt x="293" y="754"/>
                </a:cubicBezTo>
                <a:cubicBezTo>
                  <a:pt x="440" y="1005"/>
                  <a:pt x="649" y="1381"/>
                  <a:pt x="921" y="1821"/>
                </a:cubicBezTo>
                <a:cubicBezTo>
                  <a:pt x="1172" y="2260"/>
                  <a:pt x="1486" y="2762"/>
                  <a:pt x="1842" y="3306"/>
                </a:cubicBezTo>
                <a:cubicBezTo>
                  <a:pt x="2156" y="3850"/>
                  <a:pt x="2490" y="4457"/>
                  <a:pt x="2804" y="5064"/>
                </a:cubicBezTo>
                <a:cubicBezTo>
                  <a:pt x="3118" y="5671"/>
                  <a:pt x="3369" y="6257"/>
                  <a:pt x="3620" y="6863"/>
                </a:cubicBezTo>
                <a:cubicBezTo>
                  <a:pt x="3662" y="7031"/>
                  <a:pt x="3725" y="7156"/>
                  <a:pt x="3767" y="7282"/>
                </a:cubicBezTo>
                <a:cubicBezTo>
                  <a:pt x="3830" y="7407"/>
                  <a:pt x="3850" y="7575"/>
                  <a:pt x="3871" y="7700"/>
                </a:cubicBezTo>
                <a:cubicBezTo>
                  <a:pt x="3955" y="7972"/>
                  <a:pt x="3997" y="8223"/>
                  <a:pt x="3997" y="8454"/>
                </a:cubicBezTo>
                <a:cubicBezTo>
                  <a:pt x="4060" y="8935"/>
                  <a:pt x="4039" y="9332"/>
                  <a:pt x="3997" y="9583"/>
                </a:cubicBezTo>
                <a:cubicBezTo>
                  <a:pt x="3976" y="9709"/>
                  <a:pt x="3955" y="9814"/>
                  <a:pt x="3955" y="9876"/>
                </a:cubicBezTo>
                <a:cubicBezTo>
                  <a:pt x="3955" y="9897"/>
                  <a:pt x="3934" y="9918"/>
                  <a:pt x="3934" y="9960"/>
                </a:cubicBezTo>
                <a:lnTo>
                  <a:pt x="3934" y="9981"/>
                </a:lnTo>
                <a:cubicBezTo>
                  <a:pt x="3850" y="10190"/>
                  <a:pt x="3830" y="10399"/>
                  <a:pt x="3788" y="10588"/>
                </a:cubicBezTo>
                <a:cubicBezTo>
                  <a:pt x="3767" y="10734"/>
                  <a:pt x="3788" y="10902"/>
                  <a:pt x="3892" y="10964"/>
                </a:cubicBezTo>
                <a:cubicBezTo>
                  <a:pt x="3923" y="10995"/>
                  <a:pt x="3965" y="11009"/>
                  <a:pt x="4013" y="11009"/>
                </a:cubicBezTo>
                <a:cubicBezTo>
                  <a:pt x="4096" y="11009"/>
                  <a:pt x="4197" y="10968"/>
                  <a:pt x="4290" y="10902"/>
                </a:cubicBezTo>
                <a:cubicBezTo>
                  <a:pt x="4374" y="10839"/>
                  <a:pt x="4457" y="10734"/>
                  <a:pt x="4520" y="10630"/>
                </a:cubicBezTo>
                <a:cubicBezTo>
                  <a:pt x="4604" y="10525"/>
                  <a:pt x="4667" y="10399"/>
                  <a:pt x="4708" y="10274"/>
                </a:cubicBezTo>
                <a:lnTo>
                  <a:pt x="4687" y="10274"/>
                </a:lnTo>
                <a:lnTo>
                  <a:pt x="4687" y="10232"/>
                </a:lnTo>
                <a:cubicBezTo>
                  <a:pt x="4687" y="10211"/>
                  <a:pt x="4708" y="10190"/>
                  <a:pt x="4708" y="10127"/>
                </a:cubicBezTo>
                <a:cubicBezTo>
                  <a:pt x="4750" y="10065"/>
                  <a:pt x="4771" y="9918"/>
                  <a:pt x="4792" y="9751"/>
                </a:cubicBezTo>
                <a:cubicBezTo>
                  <a:pt x="4855" y="9395"/>
                  <a:pt x="4876" y="8935"/>
                  <a:pt x="4771" y="8391"/>
                </a:cubicBezTo>
                <a:cubicBezTo>
                  <a:pt x="4729" y="8119"/>
                  <a:pt x="4667" y="7826"/>
                  <a:pt x="4583" y="7512"/>
                </a:cubicBezTo>
                <a:cubicBezTo>
                  <a:pt x="4520" y="7366"/>
                  <a:pt x="4478" y="7240"/>
                  <a:pt x="4457" y="7073"/>
                </a:cubicBezTo>
                <a:cubicBezTo>
                  <a:pt x="4394" y="6926"/>
                  <a:pt x="4353" y="6759"/>
                  <a:pt x="4269" y="6612"/>
                </a:cubicBezTo>
                <a:cubicBezTo>
                  <a:pt x="3997" y="5985"/>
                  <a:pt x="3683" y="5378"/>
                  <a:pt x="3348" y="4771"/>
                </a:cubicBezTo>
                <a:cubicBezTo>
                  <a:pt x="3014" y="4164"/>
                  <a:pt x="2616" y="3599"/>
                  <a:pt x="2260" y="3055"/>
                </a:cubicBezTo>
                <a:cubicBezTo>
                  <a:pt x="1884" y="2532"/>
                  <a:pt x="1549" y="2030"/>
                  <a:pt x="1256" y="1612"/>
                </a:cubicBezTo>
                <a:cubicBezTo>
                  <a:pt x="963" y="1193"/>
                  <a:pt x="712" y="858"/>
                  <a:pt x="545" y="586"/>
                </a:cubicBezTo>
                <a:cubicBezTo>
                  <a:pt x="482" y="461"/>
                  <a:pt x="398" y="377"/>
                  <a:pt x="377" y="293"/>
                </a:cubicBezTo>
                <a:cubicBezTo>
                  <a:pt x="314" y="231"/>
                  <a:pt x="314" y="189"/>
                  <a:pt x="314" y="189"/>
                </a:cubicBezTo>
                <a:cubicBezTo>
                  <a:pt x="250" y="76"/>
                  <a:pt x="161" y="0"/>
                  <a:pt x="104"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0" name="Google Shape;660;p33"/>
          <p:cNvSpPr/>
          <p:nvPr/>
        </p:nvSpPr>
        <p:spPr>
          <a:xfrm flipH="1">
            <a:off x="850233" y="3571829"/>
            <a:ext cx="49433" cy="486667"/>
          </a:xfrm>
          <a:custGeom>
            <a:avLst/>
            <a:gdLst/>
            <a:ahLst/>
            <a:cxnLst/>
            <a:rect l="l" t="t" r="r" b="b"/>
            <a:pathLst>
              <a:path w="1026" h="10101" extrusionOk="0">
                <a:moveTo>
                  <a:pt x="28" y="0"/>
                </a:moveTo>
                <a:cubicBezTo>
                  <a:pt x="26" y="0"/>
                  <a:pt x="23" y="1"/>
                  <a:pt x="22" y="3"/>
                </a:cubicBezTo>
                <a:cubicBezTo>
                  <a:pt x="1" y="24"/>
                  <a:pt x="1" y="128"/>
                  <a:pt x="1" y="233"/>
                </a:cubicBezTo>
                <a:cubicBezTo>
                  <a:pt x="1" y="233"/>
                  <a:pt x="22" y="380"/>
                  <a:pt x="43" y="631"/>
                </a:cubicBezTo>
                <a:cubicBezTo>
                  <a:pt x="84" y="861"/>
                  <a:pt x="147" y="1237"/>
                  <a:pt x="189" y="1656"/>
                </a:cubicBezTo>
                <a:cubicBezTo>
                  <a:pt x="231" y="2074"/>
                  <a:pt x="294" y="2577"/>
                  <a:pt x="336" y="3121"/>
                </a:cubicBezTo>
                <a:cubicBezTo>
                  <a:pt x="356" y="3372"/>
                  <a:pt x="398" y="3665"/>
                  <a:pt x="419" y="3937"/>
                </a:cubicBezTo>
                <a:cubicBezTo>
                  <a:pt x="440" y="4209"/>
                  <a:pt x="461" y="4502"/>
                  <a:pt x="461" y="4774"/>
                </a:cubicBezTo>
                <a:cubicBezTo>
                  <a:pt x="503" y="5046"/>
                  <a:pt x="503" y="5338"/>
                  <a:pt x="524" y="5610"/>
                </a:cubicBezTo>
                <a:cubicBezTo>
                  <a:pt x="545" y="5882"/>
                  <a:pt x="545" y="6155"/>
                  <a:pt x="566" y="6406"/>
                </a:cubicBezTo>
                <a:cubicBezTo>
                  <a:pt x="566" y="6678"/>
                  <a:pt x="608" y="6929"/>
                  <a:pt x="608" y="7180"/>
                </a:cubicBezTo>
                <a:cubicBezTo>
                  <a:pt x="608" y="7410"/>
                  <a:pt x="628" y="7640"/>
                  <a:pt x="628" y="7849"/>
                </a:cubicBezTo>
                <a:cubicBezTo>
                  <a:pt x="628" y="8268"/>
                  <a:pt x="649" y="8644"/>
                  <a:pt x="649" y="8895"/>
                </a:cubicBezTo>
                <a:lnTo>
                  <a:pt x="649" y="9293"/>
                </a:lnTo>
                <a:cubicBezTo>
                  <a:pt x="649" y="9732"/>
                  <a:pt x="754" y="10067"/>
                  <a:pt x="859" y="10067"/>
                </a:cubicBezTo>
                <a:cubicBezTo>
                  <a:pt x="872" y="10090"/>
                  <a:pt x="885" y="10101"/>
                  <a:pt x="897" y="10101"/>
                </a:cubicBezTo>
                <a:cubicBezTo>
                  <a:pt x="966" y="10101"/>
                  <a:pt x="1026" y="9786"/>
                  <a:pt x="1026" y="9398"/>
                </a:cubicBezTo>
                <a:lnTo>
                  <a:pt x="1026" y="9000"/>
                </a:lnTo>
                <a:cubicBezTo>
                  <a:pt x="1026" y="8749"/>
                  <a:pt x="984" y="8393"/>
                  <a:pt x="984" y="7954"/>
                </a:cubicBezTo>
                <a:cubicBezTo>
                  <a:pt x="984" y="7745"/>
                  <a:pt x="963" y="7515"/>
                  <a:pt x="963" y="7243"/>
                </a:cubicBezTo>
                <a:cubicBezTo>
                  <a:pt x="942" y="7012"/>
                  <a:pt x="942" y="6761"/>
                  <a:pt x="900" y="6468"/>
                </a:cubicBezTo>
                <a:cubicBezTo>
                  <a:pt x="880" y="6196"/>
                  <a:pt x="859" y="5924"/>
                  <a:pt x="859" y="5631"/>
                </a:cubicBezTo>
                <a:lnTo>
                  <a:pt x="775" y="4774"/>
                </a:lnTo>
                <a:lnTo>
                  <a:pt x="712" y="3895"/>
                </a:lnTo>
                <a:cubicBezTo>
                  <a:pt x="670" y="3623"/>
                  <a:pt x="628" y="3351"/>
                  <a:pt x="608" y="3100"/>
                </a:cubicBezTo>
                <a:cubicBezTo>
                  <a:pt x="545" y="2577"/>
                  <a:pt x="440" y="2074"/>
                  <a:pt x="398" y="1635"/>
                </a:cubicBezTo>
                <a:cubicBezTo>
                  <a:pt x="336" y="1217"/>
                  <a:pt x="252" y="840"/>
                  <a:pt x="210" y="610"/>
                </a:cubicBezTo>
                <a:cubicBezTo>
                  <a:pt x="147" y="380"/>
                  <a:pt x="126" y="212"/>
                  <a:pt x="126" y="212"/>
                </a:cubicBezTo>
                <a:cubicBezTo>
                  <a:pt x="107" y="98"/>
                  <a:pt x="53" y="0"/>
                  <a:pt x="28"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1" name="Google Shape;661;p33"/>
          <p:cNvSpPr/>
          <p:nvPr/>
        </p:nvSpPr>
        <p:spPr>
          <a:xfrm flipH="1">
            <a:off x="636507" y="3974179"/>
            <a:ext cx="80701" cy="427308"/>
          </a:xfrm>
          <a:custGeom>
            <a:avLst/>
            <a:gdLst/>
            <a:ahLst/>
            <a:cxnLst/>
            <a:rect l="l" t="t" r="r" b="b"/>
            <a:pathLst>
              <a:path w="1675" h="8869" extrusionOk="0">
                <a:moveTo>
                  <a:pt x="1005" y="0"/>
                </a:moveTo>
                <a:cubicBezTo>
                  <a:pt x="963" y="21"/>
                  <a:pt x="963" y="105"/>
                  <a:pt x="1005" y="231"/>
                </a:cubicBezTo>
                <a:cubicBezTo>
                  <a:pt x="1005" y="231"/>
                  <a:pt x="1026" y="356"/>
                  <a:pt x="1047" y="607"/>
                </a:cubicBezTo>
                <a:cubicBezTo>
                  <a:pt x="1068" y="837"/>
                  <a:pt x="1131" y="1151"/>
                  <a:pt x="1173" y="1528"/>
                </a:cubicBezTo>
                <a:cubicBezTo>
                  <a:pt x="1235" y="1925"/>
                  <a:pt x="1256" y="2365"/>
                  <a:pt x="1319" y="2867"/>
                </a:cubicBezTo>
                <a:cubicBezTo>
                  <a:pt x="1340" y="3369"/>
                  <a:pt x="1361" y="3892"/>
                  <a:pt x="1361" y="4415"/>
                </a:cubicBezTo>
                <a:cubicBezTo>
                  <a:pt x="1361" y="4938"/>
                  <a:pt x="1340" y="5462"/>
                  <a:pt x="1256" y="5943"/>
                </a:cubicBezTo>
                <a:cubicBezTo>
                  <a:pt x="1235" y="6173"/>
                  <a:pt x="1173" y="6403"/>
                  <a:pt x="1152" y="6612"/>
                </a:cubicBezTo>
                <a:cubicBezTo>
                  <a:pt x="1110" y="6822"/>
                  <a:pt x="1047" y="7031"/>
                  <a:pt x="1005" y="7219"/>
                </a:cubicBezTo>
                <a:cubicBezTo>
                  <a:pt x="901" y="7575"/>
                  <a:pt x="733" y="7847"/>
                  <a:pt x="629" y="8035"/>
                </a:cubicBezTo>
                <a:cubicBezTo>
                  <a:pt x="608" y="8077"/>
                  <a:pt x="587" y="8098"/>
                  <a:pt x="545" y="8140"/>
                </a:cubicBezTo>
                <a:cubicBezTo>
                  <a:pt x="524" y="8161"/>
                  <a:pt x="503" y="8182"/>
                  <a:pt x="503" y="8203"/>
                </a:cubicBezTo>
                <a:cubicBezTo>
                  <a:pt x="482" y="8265"/>
                  <a:pt x="440" y="8265"/>
                  <a:pt x="440" y="8265"/>
                </a:cubicBezTo>
                <a:cubicBezTo>
                  <a:pt x="419" y="8286"/>
                  <a:pt x="398" y="8307"/>
                  <a:pt x="378" y="8370"/>
                </a:cubicBezTo>
                <a:lnTo>
                  <a:pt x="294" y="8454"/>
                </a:lnTo>
                <a:lnTo>
                  <a:pt x="126" y="8600"/>
                </a:lnTo>
                <a:cubicBezTo>
                  <a:pt x="64" y="8684"/>
                  <a:pt x="1" y="8767"/>
                  <a:pt x="1" y="8809"/>
                </a:cubicBezTo>
                <a:cubicBezTo>
                  <a:pt x="13" y="8846"/>
                  <a:pt x="46" y="8868"/>
                  <a:pt x="105" y="8868"/>
                </a:cubicBezTo>
                <a:cubicBezTo>
                  <a:pt x="147" y="8868"/>
                  <a:pt x="203" y="8857"/>
                  <a:pt x="273" y="8830"/>
                </a:cubicBezTo>
                <a:cubicBezTo>
                  <a:pt x="336" y="8809"/>
                  <a:pt x="419" y="8788"/>
                  <a:pt x="503" y="8726"/>
                </a:cubicBezTo>
                <a:cubicBezTo>
                  <a:pt x="545" y="8705"/>
                  <a:pt x="587" y="8684"/>
                  <a:pt x="629" y="8663"/>
                </a:cubicBezTo>
                <a:cubicBezTo>
                  <a:pt x="608" y="8600"/>
                  <a:pt x="650" y="8579"/>
                  <a:pt x="691" y="8516"/>
                </a:cubicBezTo>
                <a:lnTo>
                  <a:pt x="754" y="8454"/>
                </a:lnTo>
                <a:cubicBezTo>
                  <a:pt x="796" y="8412"/>
                  <a:pt x="817" y="8391"/>
                  <a:pt x="838" y="8328"/>
                </a:cubicBezTo>
                <a:cubicBezTo>
                  <a:pt x="859" y="8286"/>
                  <a:pt x="901" y="8265"/>
                  <a:pt x="942" y="8203"/>
                </a:cubicBezTo>
                <a:cubicBezTo>
                  <a:pt x="1068" y="7993"/>
                  <a:pt x="1235" y="7679"/>
                  <a:pt x="1361" y="7282"/>
                </a:cubicBezTo>
                <a:lnTo>
                  <a:pt x="1528" y="6654"/>
                </a:lnTo>
                <a:cubicBezTo>
                  <a:pt x="1570" y="6424"/>
                  <a:pt x="1591" y="6194"/>
                  <a:pt x="1633" y="5964"/>
                </a:cubicBezTo>
                <a:cubicBezTo>
                  <a:pt x="1675" y="5462"/>
                  <a:pt x="1675" y="4938"/>
                  <a:pt x="1675" y="4394"/>
                </a:cubicBezTo>
                <a:cubicBezTo>
                  <a:pt x="1675" y="3871"/>
                  <a:pt x="1633" y="3348"/>
                  <a:pt x="1570" y="2846"/>
                </a:cubicBezTo>
                <a:cubicBezTo>
                  <a:pt x="1528" y="2344"/>
                  <a:pt x="1466" y="1905"/>
                  <a:pt x="1382" y="1507"/>
                </a:cubicBezTo>
                <a:cubicBezTo>
                  <a:pt x="1340" y="1130"/>
                  <a:pt x="1256" y="817"/>
                  <a:pt x="1194" y="565"/>
                </a:cubicBezTo>
                <a:cubicBezTo>
                  <a:pt x="1152" y="335"/>
                  <a:pt x="1131" y="210"/>
                  <a:pt x="1131" y="210"/>
                </a:cubicBezTo>
                <a:cubicBezTo>
                  <a:pt x="1110" y="84"/>
                  <a:pt x="1047" y="0"/>
                  <a:pt x="1005"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2" name="Google Shape;662;p33"/>
          <p:cNvSpPr/>
          <p:nvPr/>
        </p:nvSpPr>
        <p:spPr>
          <a:xfrm flipH="1">
            <a:off x="923804" y="3927204"/>
            <a:ext cx="424465" cy="348437"/>
          </a:xfrm>
          <a:custGeom>
            <a:avLst/>
            <a:gdLst/>
            <a:ahLst/>
            <a:cxnLst/>
            <a:rect l="l" t="t" r="r" b="b"/>
            <a:pathLst>
              <a:path w="8810" h="7232" extrusionOk="0">
                <a:moveTo>
                  <a:pt x="45" y="0"/>
                </a:moveTo>
                <a:cubicBezTo>
                  <a:pt x="34" y="0"/>
                  <a:pt x="26" y="4"/>
                  <a:pt x="22" y="13"/>
                </a:cubicBezTo>
                <a:cubicBezTo>
                  <a:pt x="1" y="34"/>
                  <a:pt x="84" y="139"/>
                  <a:pt x="147" y="243"/>
                </a:cubicBezTo>
                <a:lnTo>
                  <a:pt x="231" y="327"/>
                </a:lnTo>
                <a:lnTo>
                  <a:pt x="461" y="557"/>
                </a:lnTo>
                <a:cubicBezTo>
                  <a:pt x="670" y="745"/>
                  <a:pt x="984" y="1017"/>
                  <a:pt x="1444" y="1289"/>
                </a:cubicBezTo>
                <a:cubicBezTo>
                  <a:pt x="1863" y="1540"/>
                  <a:pt x="2386" y="1812"/>
                  <a:pt x="2930" y="2064"/>
                </a:cubicBezTo>
                <a:cubicBezTo>
                  <a:pt x="3474" y="2336"/>
                  <a:pt x="4081" y="2587"/>
                  <a:pt x="4625" y="2900"/>
                </a:cubicBezTo>
                <a:lnTo>
                  <a:pt x="4834" y="3047"/>
                </a:lnTo>
                <a:cubicBezTo>
                  <a:pt x="4918" y="3089"/>
                  <a:pt x="4960" y="3110"/>
                  <a:pt x="5043" y="3172"/>
                </a:cubicBezTo>
                <a:cubicBezTo>
                  <a:pt x="5169" y="3256"/>
                  <a:pt x="5294" y="3361"/>
                  <a:pt x="5441" y="3465"/>
                </a:cubicBezTo>
                <a:cubicBezTo>
                  <a:pt x="5692" y="3633"/>
                  <a:pt x="5922" y="3842"/>
                  <a:pt x="6173" y="4030"/>
                </a:cubicBezTo>
                <a:cubicBezTo>
                  <a:pt x="6403" y="4219"/>
                  <a:pt x="6613" y="4428"/>
                  <a:pt x="6822" y="4616"/>
                </a:cubicBezTo>
                <a:cubicBezTo>
                  <a:pt x="7031" y="4784"/>
                  <a:pt x="7219" y="4972"/>
                  <a:pt x="7366" y="5160"/>
                </a:cubicBezTo>
                <a:cubicBezTo>
                  <a:pt x="7680" y="5516"/>
                  <a:pt x="7931" y="5830"/>
                  <a:pt x="8056" y="6081"/>
                </a:cubicBezTo>
                <a:cubicBezTo>
                  <a:pt x="8182" y="6311"/>
                  <a:pt x="8266" y="6437"/>
                  <a:pt x="8266" y="6437"/>
                </a:cubicBezTo>
                <a:cubicBezTo>
                  <a:pt x="8370" y="6646"/>
                  <a:pt x="8454" y="6834"/>
                  <a:pt x="8496" y="6981"/>
                </a:cubicBezTo>
                <a:cubicBezTo>
                  <a:pt x="8538" y="7127"/>
                  <a:pt x="8600" y="7232"/>
                  <a:pt x="8684" y="7232"/>
                </a:cubicBezTo>
                <a:cubicBezTo>
                  <a:pt x="8705" y="7232"/>
                  <a:pt x="8726" y="7190"/>
                  <a:pt x="8747" y="7148"/>
                </a:cubicBezTo>
                <a:cubicBezTo>
                  <a:pt x="8789" y="7085"/>
                  <a:pt x="8789" y="7043"/>
                  <a:pt x="8810" y="6939"/>
                </a:cubicBezTo>
                <a:cubicBezTo>
                  <a:pt x="8789" y="6750"/>
                  <a:pt x="8768" y="6520"/>
                  <a:pt x="8621" y="6248"/>
                </a:cubicBezTo>
                <a:cubicBezTo>
                  <a:pt x="8621" y="6248"/>
                  <a:pt x="8558" y="6102"/>
                  <a:pt x="8391" y="5830"/>
                </a:cubicBezTo>
                <a:cubicBezTo>
                  <a:pt x="8245" y="5579"/>
                  <a:pt x="7973" y="5244"/>
                  <a:pt x="7638" y="4867"/>
                </a:cubicBezTo>
                <a:cubicBezTo>
                  <a:pt x="7450" y="4679"/>
                  <a:pt x="7261" y="4512"/>
                  <a:pt x="7052" y="4323"/>
                </a:cubicBezTo>
                <a:cubicBezTo>
                  <a:pt x="6843" y="4135"/>
                  <a:pt x="6613" y="3926"/>
                  <a:pt x="6382" y="3737"/>
                </a:cubicBezTo>
                <a:cubicBezTo>
                  <a:pt x="6152" y="3570"/>
                  <a:pt x="5880" y="3361"/>
                  <a:pt x="5629" y="3172"/>
                </a:cubicBezTo>
                <a:cubicBezTo>
                  <a:pt x="5483" y="3068"/>
                  <a:pt x="5357" y="2984"/>
                  <a:pt x="5190" y="2880"/>
                </a:cubicBezTo>
                <a:cubicBezTo>
                  <a:pt x="5127" y="2838"/>
                  <a:pt x="5064" y="2796"/>
                  <a:pt x="5001" y="2754"/>
                </a:cubicBezTo>
                <a:lnTo>
                  <a:pt x="4792" y="2628"/>
                </a:lnTo>
                <a:cubicBezTo>
                  <a:pt x="4206" y="2315"/>
                  <a:pt x="3600" y="2043"/>
                  <a:pt x="3035" y="1812"/>
                </a:cubicBezTo>
                <a:cubicBezTo>
                  <a:pt x="2491" y="1582"/>
                  <a:pt x="1968" y="1331"/>
                  <a:pt x="1528" y="1101"/>
                </a:cubicBezTo>
                <a:cubicBezTo>
                  <a:pt x="1110" y="871"/>
                  <a:pt x="817" y="641"/>
                  <a:pt x="566" y="452"/>
                </a:cubicBezTo>
                <a:cubicBezTo>
                  <a:pt x="461" y="348"/>
                  <a:pt x="377" y="285"/>
                  <a:pt x="336" y="243"/>
                </a:cubicBezTo>
                <a:lnTo>
                  <a:pt x="252" y="159"/>
                </a:lnTo>
                <a:cubicBezTo>
                  <a:pt x="169" y="60"/>
                  <a:pt x="86" y="0"/>
                  <a:pt x="45"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3" name="Google Shape;663;p33"/>
          <p:cNvSpPr/>
          <p:nvPr/>
        </p:nvSpPr>
        <p:spPr>
          <a:xfrm flipH="1">
            <a:off x="943943" y="3775437"/>
            <a:ext cx="110959" cy="428176"/>
          </a:xfrm>
          <a:custGeom>
            <a:avLst/>
            <a:gdLst/>
            <a:ahLst/>
            <a:cxnLst/>
            <a:rect l="l" t="t" r="r" b="b"/>
            <a:pathLst>
              <a:path w="2303" h="8887" extrusionOk="0">
                <a:moveTo>
                  <a:pt x="34" y="0"/>
                </a:moveTo>
                <a:cubicBezTo>
                  <a:pt x="30" y="0"/>
                  <a:pt x="26" y="1"/>
                  <a:pt x="21" y="4"/>
                </a:cubicBezTo>
                <a:cubicBezTo>
                  <a:pt x="1" y="45"/>
                  <a:pt x="1" y="108"/>
                  <a:pt x="21" y="213"/>
                </a:cubicBezTo>
                <a:cubicBezTo>
                  <a:pt x="21" y="213"/>
                  <a:pt x="63" y="359"/>
                  <a:pt x="126" y="568"/>
                </a:cubicBezTo>
                <a:cubicBezTo>
                  <a:pt x="210" y="778"/>
                  <a:pt x="293" y="1092"/>
                  <a:pt x="419" y="1447"/>
                </a:cubicBezTo>
                <a:cubicBezTo>
                  <a:pt x="545" y="1824"/>
                  <a:pt x="691" y="2242"/>
                  <a:pt x="837" y="2703"/>
                </a:cubicBezTo>
                <a:cubicBezTo>
                  <a:pt x="1005" y="3184"/>
                  <a:pt x="1151" y="3644"/>
                  <a:pt x="1277" y="4146"/>
                </a:cubicBezTo>
                <a:cubicBezTo>
                  <a:pt x="1361" y="4377"/>
                  <a:pt x="1423" y="4649"/>
                  <a:pt x="1486" y="4879"/>
                </a:cubicBezTo>
                <a:cubicBezTo>
                  <a:pt x="1549" y="5109"/>
                  <a:pt x="1591" y="5381"/>
                  <a:pt x="1653" y="5611"/>
                </a:cubicBezTo>
                <a:cubicBezTo>
                  <a:pt x="1674" y="5716"/>
                  <a:pt x="1695" y="5841"/>
                  <a:pt x="1695" y="5946"/>
                </a:cubicBezTo>
                <a:cubicBezTo>
                  <a:pt x="1737" y="6050"/>
                  <a:pt x="1758" y="6197"/>
                  <a:pt x="1758" y="6302"/>
                </a:cubicBezTo>
                <a:cubicBezTo>
                  <a:pt x="1779" y="6511"/>
                  <a:pt x="1800" y="6720"/>
                  <a:pt x="1842" y="6887"/>
                </a:cubicBezTo>
                <a:cubicBezTo>
                  <a:pt x="1863" y="7264"/>
                  <a:pt x="1863" y="7578"/>
                  <a:pt x="1863" y="7808"/>
                </a:cubicBezTo>
                <a:cubicBezTo>
                  <a:pt x="1842" y="8017"/>
                  <a:pt x="1842" y="8143"/>
                  <a:pt x="1842" y="8143"/>
                </a:cubicBezTo>
                <a:cubicBezTo>
                  <a:pt x="1842" y="8331"/>
                  <a:pt x="1800" y="8519"/>
                  <a:pt x="1842" y="8645"/>
                </a:cubicBezTo>
                <a:cubicBezTo>
                  <a:pt x="1863" y="8771"/>
                  <a:pt x="1884" y="8854"/>
                  <a:pt x="1946" y="8875"/>
                </a:cubicBezTo>
                <a:cubicBezTo>
                  <a:pt x="1954" y="8883"/>
                  <a:pt x="1962" y="8886"/>
                  <a:pt x="1970" y="8886"/>
                </a:cubicBezTo>
                <a:cubicBezTo>
                  <a:pt x="2010" y="8886"/>
                  <a:pt x="2062" y="8811"/>
                  <a:pt x="2114" y="8708"/>
                </a:cubicBezTo>
                <a:cubicBezTo>
                  <a:pt x="2156" y="8645"/>
                  <a:pt x="2177" y="8561"/>
                  <a:pt x="2197" y="8499"/>
                </a:cubicBezTo>
                <a:cubicBezTo>
                  <a:pt x="2197" y="8436"/>
                  <a:pt x="2218" y="8415"/>
                  <a:pt x="2218" y="8352"/>
                </a:cubicBezTo>
                <a:cubicBezTo>
                  <a:pt x="2260" y="8331"/>
                  <a:pt x="2260" y="8268"/>
                  <a:pt x="2281" y="8206"/>
                </a:cubicBezTo>
                <a:cubicBezTo>
                  <a:pt x="2281" y="8206"/>
                  <a:pt x="2281" y="8080"/>
                  <a:pt x="2302" y="7829"/>
                </a:cubicBezTo>
                <a:cubicBezTo>
                  <a:pt x="2302" y="7599"/>
                  <a:pt x="2302" y="7264"/>
                  <a:pt x="2260" y="6866"/>
                </a:cubicBezTo>
                <a:cubicBezTo>
                  <a:pt x="2260" y="6657"/>
                  <a:pt x="2197" y="6448"/>
                  <a:pt x="2177" y="6239"/>
                </a:cubicBezTo>
                <a:cubicBezTo>
                  <a:pt x="2156" y="6134"/>
                  <a:pt x="2156" y="6009"/>
                  <a:pt x="2114" y="5904"/>
                </a:cubicBezTo>
                <a:cubicBezTo>
                  <a:pt x="2093" y="5799"/>
                  <a:pt x="2072" y="5653"/>
                  <a:pt x="2051" y="5527"/>
                </a:cubicBezTo>
                <a:cubicBezTo>
                  <a:pt x="1988" y="5297"/>
                  <a:pt x="1905" y="5025"/>
                  <a:pt x="1863" y="4795"/>
                </a:cubicBezTo>
                <a:cubicBezTo>
                  <a:pt x="1779" y="4565"/>
                  <a:pt x="1695" y="4293"/>
                  <a:pt x="1633" y="4063"/>
                </a:cubicBezTo>
                <a:cubicBezTo>
                  <a:pt x="1465" y="3561"/>
                  <a:pt x="1277" y="3079"/>
                  <a:pt x="1109" y="2619"/>
                </a:cubicBezTo>
                <a:cubicBezTo>
                  <a:pt x="921" y="2180"/>
                  <a:pt x="754" y="1761"/>
                  <a:pt x="628" y="1405"/>
                </a:cubicBezTo>
                <a:cubicBezTo>
                  <a:pt x="503" y="1029"/>
                  <a:pt x="377" y="736"/>
                  <a:pt x="293" y="527"/>
                </a:cubicBezTo>
                <a:cubicBezTo>
                  <a:pt x="210" y="317"/>
                  <a:pt x="168" y="192"/>
                  <a:pt x="168" y="192"/>
                </a:cubicBezTo>
                <a:cubicBezTo>
                  <a:pt x="112" y="79"/>
                  <a:pt x="72" y="0"/>
                  <a:pt x="34"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4" name="Google Shape;664;p33"/>
          <p:cNvSpPr/>
          <p:nvPr/>
        </p:nvSpPr>
        <p:spPr>
          <a:xfrm flipH="1">
            <a:off x="442919" y="4271546"/>
            <a:ext cx="439595" cy="286381"/>
          </a:xfrm>
          <a:custGeom>
            <a:avLst/>
            <a:gdLst/>
            <a:ahLst/>
            <a:cxnLst/>
            <a:rect l="l" t="t" r="r" b="b"/>
            <a:pathLst>
              <a:path w="9124" h="5944" extrusionOk="0">
                <a:moveTo>
                  <a:pt x="9102" y="1"/>
                </a:moveTo>
                <a:cubicBezTo>
                  <a:pt x="9081" y="1"/>
                  <a:pt x="9019" y="106"/>
                  <a:pt x="8977" y="231"/>
                </a:cubicBezTo>
                <a:cubicBezTo>
                  <a:pt x="8977" y="231"/>
                  <a:pt x="8977" y="252"/>
                  <a:pt x="8956" y="336"/>
                </a:cubicBezTo>
                <a:cubicBezTo>
                  <a:pt x="8914" y="419"/>
                  <a:pt x="8893" y="524"/>
                  <a:pt x="8851" y="650"/>
                </a:cubicBezTo>
                <a:cubicBezTo>
                  <a:pt x="8851" y="671"/>
                  <a:pt x="8809" y="733"/>
                  <a:pt x="8809" y="754"/>
                </a:cubicBezTo>
                <a:cubicBezTo>
                  <a:pt x="8788" y="775"/>
                  <a:pt x="8788" y="838"/>
                  <a:pt x="8767" y="859"/>
                </a:cubicBezTo>
                <a:cubicBezTo>
                  <a:pt x="8747" y="943"/>
                  <a:pt x="8684" y="1026"/>
                  <a:pt x="8642" y="1089"/>
                </a:cubicBezTo>
                <a:cubicBezTo>
                  <a:pt x="8537" y="1256"/>
                  <a:pt x="8433" y="1445"/>
                  <a:pt x="8265" y="1612"/>
                </a:cubicBezTo>
                <a:cubicBezTo>
                  <a:pt x="7972" y="1989"/>
                  <a:pt x="7554" y="2386"/>
                  <a:pt x="7073" y="2700"/>
                </a:cubicBezTo>
                <a:cubicBezTo>
                  <a:pt x="6570" y="3035"/>
                  <a:pt x="5985" y="3286"/>
                  <a:pt x="5399" y="3474"/>
                </a:cubicBezTo>
                <a:lnTo>
                  <a:pt x="5148" y="3537"/>
                </a:lnTo>
                <a:cubicBezTo>
                  <a:pt x="5085" y="3558"/>
                  <a:pt x="5001" y="3558"/>
                  <a:pt x="4917" y="3579"/>
                </a:cubicBezTo>
                <a:cubicBezTo>
                  <a:pt x="4834" y="3600"/>
                  <a:pt x="4771" y="3600"/>
                  <a:pt x="4687" y="3642"/>
                </a:cubicBezTo>
                <a:cubicBezTo>
                  <a:pt x="4604" y="3642"/>
                  <a:pt x="4520" y="3663"/>
                  <a:pt x="4457" y="3663"/>
                </a:cubicBezTo>
                <a:cubicBezTo>
                  <a:pt x="4143" y="3704"/>
                  <a:pt x="3829" y="3746"/>
                  <a:pt x="3537" y="3788"/>
                </a:cubicBezTo>
                <a:cubicBezTo>
                  <a:pt x="3223" y="3851"/>
                  <a:pt x="2930" y="3893"/>
                  <a:pt x="2679" y="3976"/>
                </a:cubicBezTo>
                <a:cubicBezTo>
                  <a:pt x="2386" y="4060"/>
                  <a:pt x="2156" y="4102"/>
                  <a:pt x="1925" y="4207"/>
                </a:cubicBezTo>
                <a:cubicBezTo>
                  <a:pt x="1444" y="4374"/>
                  <a:pt x="1068" y="4583"/>
                  <a:pt x="816" y="4751"/>
                </a:cubicBezTo>
                <a:cubicBezTo>
                  <a:pt x="691" y="4834"/>
                  <a:pt x="607" y="4918"/>
                  <a:pt x="524" y="4960"/>
                </a:cubicBezTo>
                <a:cubicBezTo>
                  <a:pt x="482" y="5023"/>
                  <a:pt x="419" y="5044"/>
                  <a:pt x="419" y="5044"/>
                </a:cubicBezTo>
                <a:cubicBezTo>
                  <a:pt x="231" y="5232"/>
                  <a:pt x="105" y="5441"/>
                  <a:pt x="63" y="5629"/>
                </a:cubicBezTo>
                <a:cubicBezTo>
                  <a:pt x="21" y="5692"/>
                  <a:pt x="0" y="5776"/>
                  <a:pt x="21" y="5839"/>
                </a:cubicBezTo>
                <a:cubicBezTo>
                  <a:pt x="21" y="5880"/>
                  <a:pt x="63" y="5901"/>
                  <a:pt x="84" y="5943"/>
                </a:cubicBezTo>
                <a:cubicBezTo>
                  <a:pt x="105" y="5943"/>
                  <a:pt x="147" y="5943"/>
                  <a:pt x="189" y="5901"/>
                </a:cubicBezTo>
                <a:lnTo>
                  <a:pt x="314" y="5776"/>
                </a:lnTo>
                <a:cubicBezTo>
                  <a:pt x="461" y="5692"/>
                  <a:pt x="586" y="5546"/>
                  <a:pt x="775" y="5357"/>
                </a:cubicBezTo>
                <a:lnTo>
                  <a:pt x="837" y="5274"/>
                </a:lnTo>
                <a:cubicBezTo>
                  <a:pt x="900" y="5232"/>
                  <a:pt x="963" y="5169"/>
                  <a:pt x="1068" y="5106"/>
                </a:cubicBezTo>
                <a:cubicBezTo>
                  <a:pt x="1277" y="4939"/>
                  <a:pt x="1632" y="4751"/>
                  <a:pt x="2072" y="4604"/>
                </a:cubicBezTo>
                <a:cubicBezTo>
                  <a:pt x="2281" y="4520"/>
                  <a:pt x="2532" y="4437"/>
                  <a:pt x="2804" y="4374"/>
                </a:cubicBezTo>
                <a:cubicBezTo>
                  <a:pt x="3055" y="4290"/>
                  <a:pt x="3348" y="4228"/>
                  <a:pt x="3641" y="4186"/>
                </a:cubicBezTo>
                <a:cubicBezTo>
                  <a:pt x="3934" y="4123"/>
                  <a:pt x="4248" y="4081"/>
                  <a:pt x="4562" y="4018"/>
                </a:cubicBezTo>
                <a:cubicBezTo>
                  <a:pt x="4625" y="3997"/>
                  <a:pt x="4708" y="3997"/>
                  <a:pt x="4792" y="3976"/>
                </a:cubicBezTo>
                <a:cubicBezTo>
                  <a:pt x="4876" y="3956"/>
                  <a:pt x="4938" y="3956"/>
                  <a:pt x="5022" y="3914"/>
                </a:cubicBezTo>
                <a:cubicBezTo>
                  <a:pt x="5106" y="3893"/>
                  <a:pt x="5189" y="3893"/>
                  <a:pt x="5252" y="3872"/>
                </a:cubicBezTo>
                <a:lnTo>
                  <a:pt x="5503" y="3788"/>
                </a:lnTo>
                <a:cubicBezTo>
                  <a:pt x="6131" y="3579"/>
                  <a:pt x="6717" y="3286"/>
                  <a:pt x="7219" y="2930"/>
                </a:cubicBezTo>
                <a:cubicBezTo>
                  <a:pt x="7721" y="2554"/>
                  <a:pt x="8140" y="2135"/>
                  <a:pt x="8433" y="1759"/>
                </a:cubicBezTo>
                <a:cubicBezTo>
                  <a:pt x="8579" y="1549"/>
                  <a:pt x="8684" y="1361"/>
                  <a:pt x="8788" y="1173"/>
                </a:cubicBezTo>
                <a:cubicBezTo>
                  <a:pt x="8851" y="1068"/>
                  <a:pt x="8872" y="984"/>
                  <a:pt x="8893" y="922"/>
                </a:cubicBezTo>
                <a:cubicBezTo>
                  <a:pt x="8914" y="859"/>
                  <a:pt x="8914" y="838"/>
                  <a:pt x="8956" y="817"/>
                </a:cubicBezTo>
                <a:cubicBezTo>
                  <a:pt x="8956" y="775"/>
                  <a:pt x="8977" y="733"/>
                  <a:pt x="8977" y="712"/>
                </a:cubicBezTo>
                <a:cubicBezTo>
                  <a:pt x="9019" y="566"/>
                  <a:pt x="9060" y="461"/>
                  <a:pt x="9081" y="398"/>
                </a:cubicBezTo>
                <a:cubicBezTo>
                  <a:pt x="9102" y="315"/>
                  <a:pt x="9102" y="294"/>
                  <a:pt x="9102" y="294"/>
                </a:cubicBezTo>
                <a:cubicBezTo>
                  <a:pt x="9123" y="126"/>
                  <a:pt x="9123" y="1"/>
                  <a:pt x="9102"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5" name="Google Shape;665;p33"/>
          <p:cNvSpPr/>
          <p:nvPr/>
        </p:nvSpPr>
        <p:spPr>
          <a:xfrm flipH="1">
            <a:off x="807883" y="4731761"/>
            <a:ext cx="195611" cy="390692"/>
          </a:xfrm>
          <a:custGeom>
            <a:avLst/>
            <a:gdLst/>
            <a:ahLst/>
            <a:cxnLst/>
            <a:rect l="l" t="t" r="r" b="b"/>
            <a:pathLst>
              <a:path w="4060" h="8109" extrusionOk="0">
                <a:moveTo>
                  <a:pt x="296" y="0"/>
                </a:moveTo>
                <a:cubicBezTo>
                  <a:pt x="269" y="0"/>
                  <a:pt x="240" y="3"/>
                  <a:pt x="210" y="11"/>
                </a:cubicBezTo>
                <a:cubicBezTo>
                  <a:pt x="84" y="53"/>
                  <a:pt x="1" y="158"/>
                  <a:pt x="42" y="262"/>
                </a:cubicBezTo>
                <a:cubicBezTo>
                  <a:pt x="42" y="262"/>
                  <a:pt x="42" y="388"/>
                  <a:pt x="63" y="597"/>
                </a:cubicBezTo>
                <a:cubicBezTo>
                  <a:pt x="84" y="702"/>
                  <a:pt x="84" y="827"/>
                  <a:pt x="105" y="994"/>
                </a:cubicBezTo>
                <a:cubicBezTo>
                  <a:pt x="147" y="1141"/>
                  <a:pt x="168" y="1308"/>
                  <a:pt x="189" y="1476"/>
                </a:cubicBezTo>
                <a:cubicBezTo>
                  <a:pt x="273" y="1852"/>
                  <a:pt x="377" y="2292"/>
                  <a:pt x="503" y="2731"/>
                </a:cubicBezTo>
                <a:cubicBezTo>
                  <a:pt x="670" y="3191"/>
                  <a:pt x="838" y="3652"/>
                  <a:pt x="1047" y="4133"/>
                </a:cubicBezTo>
                <a:lnTo>
                  <a:pt x="1130" y="4300"/>
                </a:lnTo>
                <a:lnTo>
                  <a:pt x="1214" y="4489"/>
                </a:lnTo>
                <a:cubicBezTo>
                  <a:pt x="1256" y="4593"/>
                  <a:pt x="1319" y="4698"/>
                  <a:pt x="1361" y="4823"/>
                </a:cubicBezTo>
                <a:lnTo>
                  <a:pt x="1674" y="5451"/>
                </a:lnTo>
                <a:cubicBezTo>
                  <a:pt x="1779" y="5660"/>
                  <a:pt x="1863" y="5849"/>
                  <a:pt x="1947" y="6037"/>
                </a:cubicBezTo>
                <a:cubicBezTo>
                  <a:pt x="2030" y="6225"/>
                  <a:pt x="2093" y="6372"/>
                  <a:pt x="2156" y="6539"/>
                </a:cubicBezTo>
                <a:cubicBezTo>
                  <a:pt x="2260" y="6853"/>
                  <a:pt x="2344" y="7083"/>
                  <a:pt x="2365" y="7272"/>
                </a:cubicBezTo>
                <a:cubicBezTo>
                  <a:pt x="2386" y="7418"/>
                  <a:pt x="2386" y="7502"/>
                  <a:pt x="2386" y="7502"/>
                </a:cubicBezTo>
                <a:cubicBezTo>
                  <a:pt x="2386" y="7627"/>
                  <a:pt x="2491" y="7711"/>
                  <a:pt x="2616" y="7795"/>
                </a:cubicBezTo>
                <a:cubicBezTo>
                  <a:pt x="2679" y="7836"/>
                  <a:pt x="2783" y="7899"/>
                  <a:pt x="2867" y="7920"/>
                </a:cubicBezTo>
                <a:cubicBezTo>
                  <a:pt x="2930" y="7962"/>
                  <a:pt x="3035" y="8025"/>
                  <a:pt x="3139" y="8046"/>
                </a:cubicBezTo>
                <a:cubicBezTo>
                  <a:pt x="3244" y="8067"/>
                  <a:pt x="3348" y="8108"/>
                  <a:pt x="3453" y="8108"/>
                </a:cubicBezTo>
                <a:cubicBezTo>
                  <a:pt x="3516" y="8108"/>
                  <a:pt x="3558" y="8067"/>
                  <a:pt x="3620" y="8046"/>
                </a:cubicBezTo>
                <a:cubicBezTo>
                  <a:pt x="3662" y="8025"/>
                  <a:pt x="3725" y="8004"/>
                  <a:pt x="3746" y="7962"/>
                </a:cubicBezTo>
                <a:cubicBezTo>
                  <a:pt x="3955" y="7899"/>
                  <a:pt x="4060" y="7627"/>
                  <a:pt x="4018" y="7376"/>
                </a:cubicBezTo>
                <a:cubicBezTo>
                  <a:pt x="4018" y="7376"/>
                  <a:pt x="3976" y="7209"/>
                  <a:pt x="3934" y="6958"/>
                </a:cubicBezTo>
                <a:cubicBezTo>
                  <a:pt x="3871" y="6686"/>
                  <a:pt x="3746" y="6351"/>
                  <a:pt x="3599" y="5974"/>
                </a:cubicBezTo>
                <a:cubicBezTo>
                  <a:pt x="3516" y="5807"/>
                  <a:pt x="3411" y="5619"/>
                  <a:pt x="3307" y="5409"/>
                </a:cubicBezTo>
                <a:cubicBezTo>
                  <a:pt x="3202" y="5221"/>
                  <a:pt x="3097" y="5012"/>
                  <a:pt x="2972" y="4803"/>
                </a:cubicBezTo>
                <a:cubicBezTo>
                  <a:pt x="2825" y="4593"/>
                  <a:pt x="2700" y="4384"/>
                  <a:pt x="2574" y="4196"/>
                </a:cubicBezTo>
                <a:cubicBezTo>
                  <a:pt x="2491" y="4091"/>
                  <a:pt x="2449" y="3987"/>
                  <a:pt x="2365" y="3882"/>
                </a:cubicBezTo>
                <a:lnTo>
                  <a:pt x="2260" y="3735"/>
                </a:lnTo>
                <a:lnTo>
                  <a:pt x="2177" y="3568"/>
                </a:lnTo>
                <a:cubicBezTo>
                  <a:pt x="1926" y="3191"/>
                  <a:pt x="1716" y="2773"/>
                  <a:pt x="1507" y="2375"/>
                </a:cubicBezTo>
                <a:cubicBezTo>
                  <a:pt x="1319" y="1978"/>
                  <a:pt x="1110" y="1622"/>
                  <a:pt x="984" y="1266"/>
                </a:cubicBezTo>
                <a:cubicBezTo>
                  <a:pt x="900" y="1120"/>
                  <a:pt x="838" y="953"/>
                  <a:pt x="796" y="827"/>
                </a:cubicBezTo>
                <a:cubicBezTo>
                  <a:pt x="733" y="702"/>
                  <a:pt x="691" y="576"/>
                  <a:pt x="670" y="471"/>
                </a:cubicBezTo>
                <a:cubicBezTo>
                  <a:pt x="586" y="262"/>
                  <a:pt x="566" y="158"/>
                  <a:pt x="566" y="158"/>
                </a:cubicBezTo>
                <a:cubicBezTo>
                  <a:pt x="514" y="72"/>
                  <a:pt x="420" y="0"/>
                  <a:pt x="296"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6" name="Google Shape;666;p33"/>
          <p:cNvSpPr/>
          <p:nvPr/>
        </p:nvSpPr>
        <p:spPr>
          <a:xfrm flipH="1">
            <a:off x="860303" y="4798055"/>
            <a:ext cx="135145" cy="321120"/>
          </a:xfrm>
          <a:custGeom>
            <a:avLst/>
            <a:gdLst/>
            <a:ahLst/>
            <a:cxnLst/>
            <a:rect l="l" t="t" r="r" b="b"/>
            <a:pathLst>
              <a:path w="2805" h="6665" extrusionOk="0">
                <a:moveTo>
                  <a:pt x="341" y="0"/>
                </a:moveTo>
                <a:cubicBezTo>
                  <a:pt x="292" y="0"/>
                  <a:pt x="239" y="12"/>
                  <a:pt x="189" y="37"/>
                </a:cubicBezTo>
                <a:cubicBezTo>
                  <a:pt x="43" y="79"/>
                  <a:pt x="1" y="183"/>
                  <a:pt x="1" y="267"/>
                </a:cubicBezTo>
                <a:cubicBezTo>
                  <a:pt x="1" y="267"/>
                  <a:pt x="22" y="372"/>
                  <a:pt x="43" y="518"/>
                </a:cubicBezTo>
                <a:cubicBezTo>
                  <a:pt x="106" y="686"/>
                  <a:pt x="147" y="937"/>
                  <a:pt x="231" y="1209"/>
                </a:cubicBezTo>
                <a:cubicBezTo>
                  <a:pt x="315" y="1502"/>
                  <a:pt x="419" y="1815"/>
                  <a:pt x="503" y="2150"/>
                </a:cubicBezTo>
                <a:cubicBezTo>
                  <a:pt x="566" y="2485"/>
                  <a:pt x="671" y="2820"/>
                  <a:pt x="733" y="3196"/>
                </a:cubicBezTo>
                <a:lnTo>
                  <a:pt x="754" y="3322"/>
                </a:lnTo>
                <a:lnTo>
                  <a:pt x="754" y="3406"/>
                </a:lnTo>
                <a:lnTo>
                  <a:pt x="775" y="3489"/>
                </a:lnTo>
                <a:cubicBezTo>
                  <a:pt x="817" y="3594"/>
                  <a:pt x="838" y="3699"/>
                  <a:pt x="838" y="3761"/>
                </a:cubicBezTo>
                <a:cubicBezTo>
                  <a:pt x="880" y="3950"/>
                  <a:pt x="922" y="4138"/>
                  <a:pt x="963" y="4326"/>
                </a:cubicBezTo>
                <a:cubicBezTo>
                  <a:pt x="984" y="4494"/>
                  <a:pt x="1047" y="4661"/>
                  <a:pt x="1068" y="4787"/>
                </a:cubicBezTo>
                <a:cubicBezTo>
                  <a:pt x="1089" y="4954"/>
                  <a:pt x="1131" y="5080"/>
                  <a:pt x="1152" y="5205"/>
                </a:cubicBezTo>
                <a:cubicBezTo>
                  <a:pt x="1173" y="5477"/>
                  <a:pt x="1194" y="5644"/>
                  <a:pt x="1173" y="5749"/>
                </a:cubicBezTo>
                <a:lnTo>
                  <a:pt x="1173" y="5854"/>
                </a:lnTo>
                <a:lnTo>
                  <a:pt x="1173" y="5896"/>
                </a:lnTo>
                <a:cubicBezTo>
                  <a:pt x="1152" y="5958"/>
                  <a:pt x="1235" y="6000"/>
                  <a:pt x="1361" y="6105"/>
                </a:cubicBezTo>
                <a:cubicBezTo>
                  <a:pt x="1403" y="6147"/>
                  <a:pt x="1487" y="6209"/>
                  <a:pt x="1549" y="6272"/>
                </a:cubicBezTo>
                <a:cubicBezTo>
                  <a:pt x="1612" y="6356"/>
                  <a:pt x="1675" y="6440"/>
                  <a:pt x="1780" y="6481"/>
                </a:cubicBezTo>
                <a:cubicBezTo>
                  <a:pt x="1863" y="6565"/>
                  <a:pt x="1968" y="6628"/>
                  <a:pt x="2031" y="6649"/>
                </a:cubicBezTo>
                <a:cubicBezTo>
                  <a:pt x="2083" y="6659"/>
                  <a:pt x="2135" y="6664"/>
                  <a:pt x="2188" y="6664"/>
                </a:cubicBezTo>
                <a:cubicBezTo>
                  <a:pt x="2240" y="6664"/>
                  <a:pt x="2292" y="6659"/>
                  <a:pt x="2344" y="6649"/>
                </a:cubicBezTo>
                <a:cubicBezTo>
                  <a:pt x="2356" y="6650"/>
                  <a:pt x="2368" y="6650"/>
                  <a:pt x="2379" y="6650"/>
                </a:cubicBezTo>
                <a:cubicBezTo>
                  <a:pt x="2611" y="6650"/>
                  <a:pt x="2765" y="6449"/>
                  <a:pt x="2805" y="6209"/>
                </a:cubicBezTo>
                <a:lnTo>
                  <a:pt x="2805" y="6105"/>
                </a:lnTo>
                <a:lnTo>
                  <a:pt x="2805" y="5833"/>
                </a:lnTo>
                <a:cubicBezTo>
                  <a:pt x="2805" y="5603"/>
                  <a:pt x="2742" y="5310"/>
                  <a:pt x="2700" y="4996"/>
                </a:cubicBezTo>
                <a:cubicBezTo>
                  <a:pt x="2658" y="4849"/>
                  <a:pt x="2616" y="4682"/>
                  <a:pt x="2554" y="4494"/>
                </a:cubicBezTo>
                <a:cubicBezTo>
                  <a:pt x="2512" y="4347"/>
                  <a:pt x="2449" y="4159"/>
                  <a:pt x="2386" y="3971"/>
                </a:cubicBezTo>
                <a:cubicBezTo>
                  <a:pt x="2324" y="3803"/>
                  <a:pt x="2240" y="3636"/>
                  <a:pt x="2177" y="3447"/>
                </a:cubicBezTo>
                <a:cubicBezTo>
                  <a:pt x="2135" y="3385"/>
                  <a:pt x="2114" y="3301"/>
                  <a:pt x="2072" y="3196"/>
                </a:cubicBezTo>
                <a:lnTo>
                  <a:pt x="2031" y="3134"/>
                </a:lnTo>
                <a:lnTo>
                  <a:pt x="2010" y="3071"/>
                </a:lnTo>
                <a:lnTo>
                  <a:pt x="1968" y="2903"/>
                </a:lnTo>
                <a:cubicBezTo>
                  <a:pt x="1821" y="2506"/>
                  <a:pt x="1654" y="2150"/>
                  <a:pt x="1487" y="1815"/>
                </a:cubicBezTo>
                <a:cubicBezTo>
                  <a:pt x="1340" y="1460"/>
                  <a:pt x="1152" y="1188"/>
                  <a:pt x="984" y="916"/>
                </a:cubicBezTo>
                <a:cubicBezTo>
                  <a:pt x="838" y="686"/>
                  <a:pt x="733" y="476"/>
                  <a:pt x="650" y="309"/>
                </a:cubicBezTo>
                <a:cubicBezTo>
                  <a:pt x="566" y="162"/>
                  <a:pt x="524" y="79"/>
                  <a:pt x="524" y="79"/>
                </a:cubicBezTo>
                <a:cubicBezTo>
                  <a:pt x="486" y="28"/>
                  <a:pt x="417" y="0"/>
                  <a:pt x="341"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7" name="Google Shape;667;p33"/>
          <p:cNvSpPr/>
          <p:nvPr/>
        </p:nvSpPr>
        <p:spPr>
          <a:xfrm flipH="1">
            <a:off x="625424" y="4997375"/>
            <a:ext cx="322613" cy="161355"/>
          </a:xfrm>
          <a:custGeom>
            <a:avLst/>
            <a:gdLst/>
            <a:ahLst/>
            <a:cxnLst/>
            <a:rect l="l" t="t" r="r" b="b"/>
            <a:pathLst>
              <a:path w="6696" h="3349" extrusionOk="0">
                <a:moveTo>
                  <a:pt x="3348" y="1"/>
                </a:moveTo>
                <a:cubicBezTo>
                  <a:pt x="1528" y="1"/>
                  <a:pt x="0" y="1487"/>
                  <a:pt x="0" y="3349"/>
                </a:cubicBezTo>
                <a:lnTo>
                  <a:pt x="6696" y="3349"/>
                </a:lnTo>
                <a:cubicBezTo>
                  <a:pt x="6696" y="1487"/>
                  <a:pt x="5210" y="1"/>
                  <a:pt x="3348"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8" name="Google Shape;668;p33"/>
          <p:cNvSpPr/>
          <p:nvPr/>
        </p:nvSpPr>
        <p:spPr>
          <a:xfrm flipH="1">
            <a:off x="834092" y="5046808"/>
            <a:ext cx="226880" cy="112933"/>
          </a:xfrm>
          <a:custGeom>
            <a:avLst/>
            <a:gdLst/>
            <a:ahLst/>
            <a:cxnLst/>
            <a:rect l="l" t="t" r="r" b="b"/>
            <a:pathLst>
              <a:path w="4709" h="2344" extrusionOk="0">
                <a:moveTo>
                  <a:pt x="2344" y="0"/>
                </a:moveTo>
                <a:cubicBezTo>
                  <a:pt x="1068" y="0"/>
                  <a:pt x="1" y="1046"/>
                  <a:pt x="22" y="2344"/>
                </a:cubicBezTo>
                <a:lnTo>
                  <a:pt x="4709" y="2344"/>
                </a:lnTo>
                <a:cubicBezTo>
                  <a:pt x="4709" y="1046"/>
                  <a:pt x="3663" y="0"/>
                  <a:pt x="2344"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9" name="Google Shape;669;p33"/>
          <p:cNvSpPr/>
          <p:nvPr/>
        </p:nvSpPr>
        <p:spPr>
          <a:xfrm flipH="1">
            <a:off x="454050" y="5100239"/>
            <a:ext cx="115969" cy="58491"/>
          </a:xfrm>
          <a:custGeom>
            <a:avLst/>
            <a:gdLst/>
            <a:ahLst/>
            <a:cxnLst/>
            <a:rect l="l" t="t" r="r" b="b"/>
            <a:pathLst>
              <a:path w="2407" h="1214" extrusionOk="0">
                <a:moveTo>
                  <a:pt x="1214" y="0"/>
                </a:moveTo>
                <a:cubicBezTo>
                  <a:pt x="524" y="0"/>
                  <a:pt x="1" y="565"/>
                  <a:pt x="1" y="1214"/>
                </a:cubicBezTo>
                <a:lnTo>
                  <a:pt x="2407" y="1214"/>
                </a:lnTo>
                <a:cubicBezTo>
                  <a:pt x="2407" y="565"/>
                  <a:pt x="1863" y="0"/>
                  <a:pt x="1214"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0" name="Google Shape;670;p33"/>
          <p:cNvGrpSpPr/>
          <p:nvPr/>
        </p:nvGrpSpPr>
        <p:grpSpPr>
          <a:xfrm>
            <a:off x="3459803" y="3134935"/>
            <a:ext cx="3876668" cy="2024808"/>
            <a:chOff x="4576052" y="2351201"/>
            <a:chExt cx="2907501" cy="1518606"/>
          </a:xfrm>
        </p:grpSpPr>
        <p:sp>
          <p:nvSpPr>
            <p:cNvPr id="671" name="Google Shape;671;p33"/>
            <p:cNvSpPr/>
            <p:nvPr/>
          </p:nvSpPr>
          <p:spPr>
            <a:xfrm flipH="1">
              <a:off x="5316999" y="2876855"/>
              <a:ext cx="353870" cy="344511"/>
            </a:xfrm>
            <a:custGeom>
              <a:avLst/>
              <a:gdLst/>
              <a:ahLst/>
              <a:cxnLst/>
              <a:rect l="l" t="t" r="r" b="b"/>
              <a:pathLst>
                <a:path w="9793" h="9534" extrusionOk="0">
                  <a:moveTo>
                    <a:pt x="4897" y="0"/>
                  </a:moveTo>
                  <a:cubicBezTo>
                    <a:pt x="2362" y="0"/>
                    <a:pt x="249" y="2007"/>
                    <a:pt x="147" y="4546"/>
                  </a:cubicBezTo>
                  <a:cubicBezTo>
                    <a:pt x="0" y="7183"/>
                    <a:pt x="2051" y="9401"/>
                    <a:pt x="4666" y="9526"/>
                  </a:cubicBezTo>
                  <a:cubicBezTo>
                    <a:pt x="4755" y="9531"/>
                    <a:pt x="4844" y="9534"/>
                    <a:pt x="4932" y="9534"/>
                  </a:cubicBezTo>
                  <a:cubicBezTo>
                    <a:pt x="7450" y="9534"/>
                    <a:pt x="9526" y="7534"/>
                    <a:pt x="9667" y="5007"/>
                  </a:cubicBezTo>
                  <a:cubicBezTo>
                    <a:pt x="9793" y="2370"/>
                    <a:pt x="7742" y="152"/>
                    <a:pt x="5127" y="6"/>
                  </a:cubicBezTo>
                  <a:cubicBezTo>
                    <a:pt x="5050" y="2"/>
                    <a:pt x="4973" y="0"/>
                    <a:pt x="4897"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33"/>
            <p:cNvSpPr/>
            <p:nvPr/>
          </p:nvSpPr>
          <p:spPr>
            <a:xfrm flipH="1">
              <a:off x="5834162" y="2962278"/>
              <a:ext cx="353111" cy="344475"/>
            </a:xfrm>
            <a:custGeom>
              <a:avLst/>
              <a:gdLst/>
              <a:ahLst/>
              <a:cxnLst/>
              <a:rect l="l" t="t" r="r" b="b"/>
              <a:pathLst>
                <a:path w="9772" h="9533" extrusionOk="0">
                  <a:moveTo>
                    <a:pt x="4893" y="1"/>
                  </a:moveTo>
                  <a:cubicBezTo>
                    <a:pt x="2341" y="1"/>
                    <a:pt x="248" y="1987"/>
                    <a:pt x="126" y="4526"/>
                  </a:cubicBezTo>
                  <a:cubicBezTo>
                    <a:pt x="1" y="7162"/>
                    <a:pt x="2030" y="9401"/>
                    <a:pt x="4646" y="9527"/>
                  </a:cubicBezTo>
                  <a:cubicBezTo>
                    <a:pt x="4723" y="9530"/>
                    <a:pt x="4801" y="9532"/>
                    <a:pt x="4877" y="9532"/>
                  </a:cubicBezTo>
                  <a:cubicBezTo>
                    <a:pt x="7412" y="9532"/>
                    <a:pt x="9525" y="7546"/>
                    <a:pt x="9646" y="5007"/>
                  </a:cubicBezTo>
                  <a:cubicBezTo>
                    <a:pt x="9772" y="2350"/>
                    <a:pt x="7742" y="132"/>
                    <a:pt x="5127" y="6"/>
                  </a:cubicBezTo>
                  <a:cubicBezTo>
                    <a:pt x="5049" y="3"/>
                    <a:pt x="4971" y="1"/>
                    <a:pt x="4893" y="1"/>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33"/>
            <p:cNvSpPr/>
            <p:nvPr/>
          </p:nvSpPr>
          <p:spPr>
            <a:xfrm flipH="1">
              <a:off x="5384281" y="2351201"/>
              <a:ext cx="709980" cy="691949"/>
            </a:xfrm>
            <a:custGeom>
              <a:avLst/>
              <a:gdLst/>
              <a:ahLst/>
              <a:cxnLst/>
              <a:rect l="l" t="t" r="r" b="b"/>
              <a:pathLst>
                <a:path w="19648" h="19149" extrusionOk="0">
                  <a:moveTo>
                    <a:pt x="9813" y="0"/>
                  </a:moveTo>
                  <a:cubicBezTo>
                    <a:pt x="4742" y="0"/>
                    <a:pt x="516" y="3995"/>
                    <a:pt x="272" y="9134"/>
                  </a:cubicBezTo>
                  <a:cubicBezTo>
                    <a:pt x="0" y="14406"/>
                    <a:pt x="4080" y="18884"/>
                    <a:pt x="9374" y="19135"/>
                  </a:cubicBezTo>
                  <a:cubicBezTo>
                    <a:pt x="9541" y="19144"/>
                    <a:pt x="9707" y="19148"/>
                    <a:pt x="9872" y="19148"/>
                  </a:cubicBezTo>
                  <a:cubicBezTo>
                    <a:pt x="14926" y="19148"/>
                    <a:pt x="19133" y="15160"/>
                    <a:pt x="19396" y="10033"/>
                  </a:cubicBezTo>
                  <a:cubicBezTo>
                    <a:pt x="19648" y="4761"/>
                    <a:pt x="15567" y="283"/>
                    <a:pt x="10274" y="11"/>
                  </a:cubicBezTo>
                  <a:cubicBezTo>
                    <a:pt x="10119" y="4"/>
                    <a:pt x="9966" y="0"/>
                    <a:pt x="9813"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33"/>
            <p:cNvSpPr/>
            <p:nvPr/>
          </p:nvSpPr>
          <p:spPr>
            <a:xfrm flipH="1">
              <a:off x="5683697" y="2628175"/>
              <a:ext cx="83183" cy="1238599"/>
            </a:xfrm>
            <a:custGeom>
              <a:avLst/>
              <a:gdLst/>
              <a:ahLst/>
              <a:cxnLst/>
              <a:rect l="l" t="t" r="r" b="b"/>
              <a:pathLst>
                <a:path w="2302" h="34277" extrusionOk="0">
                  <a:moveTo>
                    <a:pt x="1044" y="1"/>
                  </a:moveTo>
                  <a:cubicBezTo>
                    <a:pt x="1038" y="1"/>
                    <a:pt x="1032" y="2"/>
                    <a:pt x="1025" y="4"/>
                  </a:cubicBezTo>
                  <a:cubicBezTo>
                    <a:pt x="879" y="25"/>
                    <a:pt x="753" y="360"/>
                    <a:pt x="670" y="778"/>
                  </a:cubicBezTo>
                  <a:cubicBezTo>
                    <a:pt x="670" y="778"/>
                    <a:pt x="670" y="799"/>
                    <a:pt x="649" y="862"/>
                  </a:cubicBezTo>
                  <a:cubicBezTo>
                    <a:pt x="649" y="904"/>
                    <a:pt x="628" y="1008"/>
                    <a:pt x="628" y="1113"/>
                  </a:cubicBezTo>
                  <a:cubicBezTo>
                    <a:pt x="607" y="1364"/>
                    <a:pt x="565" y="1699"/>
                    <a:pt x="523" y="2117"/>
                  </a:cubicBezTo>
                  <a:cubicBezTo>
                    <a:pt x="440" y="2975"/>
                    <a:pt x="356" y="4210"/>
                    <a:pt x="356" y="5674"/>
                  </a:cubicBezTo>
                  <a:cubicBezTo>
                    <a:pt x="356" y="7139"/>
                    <a:pt x="440" y="8855"/>
                    <a:pt x="565" y="10696"/>
                  </a:cubicBezTo>
                  <a:cubicBezTo>
                    <a:pt x="628" y="11617"/>
                    <a:pt x="712" y="12558"/>
                    <a:pt x="774" y="13500"/>
                  </a:cubicBezTo>
                  <a:cubicBezTo>
                    <a:pt x="858" y="14420"/>
                    <a:pt x="942" y="15425"/>
                    <a:pt x="984" y="16366"/>
                  </a:cubicBezTo>
                  <a:cubicBezTo>
                    <a:pt x="984" y="16597"/>
                    <a:pt x="1025" y="16848"/>
                    <a:pt x="1025" y="17078"/>
                  </a:cubicBezTo>
                  <a:lnTo>
                    <a:pt x="1025" y="17768"/>
                  </a:lnTo>
                  <a:lnTo>
                    <a:pt x="1025" y="19191"/>
                  </a:lnTo>
                  <a:cubicBezTo>
                    <a:pt x="1025" y="19421"/>
                    <a:pt x="1025" y="19672"/>
                    <a:pt x="984" y="19902"/>
                  </a:cubicBezTo>
                  <a:cubicBezTo>
                    <a:pt x="984" y="20133"/>
                    <a:pt x="963" y="20363"/>
                    <a:pt x="963" y="20593"/>
                  </a:cubicBezTo>
                  <a:cubicBezTo>
                    <a:pt x="942" y="21074"/>
                    <a:pt x="942" y="21514"/>
                    <a:pt x="921" y="21995"/>
                  </a:cubicBezTo>
                  <a:cubicBezTo>
                    <a:pt x="858" y="22895"/>
                    <a:pt x="837" y="23773"/>
                    <a:pt x="774" y="24610"/>
                  </a:cubicBezTo>
                  <a:cubicBezTo>
                    <a:pt x="753" y="25029"/>
                    <a:pt x="753" y="25447"/>
                    <a:pt x="733" y="25824"/>
                  </a:cubicBezTo>
                  <a:cubicBezTo>
                    <a:pt x="733" y="26033"/>
                    <a:pt x="712" y="26221"/>
                    <a:pt x="712" y="26410"/>
                  </a:cubicBezTo>
                  <a:lnTo>
                    <a:pt x="712" y="26535"/>
                  </a:lnTo>
                  <a:lnTo>
                    <a:pt x="712" y="26703"/>
                  </a:lnTo>
                  <a:lnTo>
                    <a:pt x="712" y="26975"/>
                  </a:lnTo>
                  <a:cubicBezTo>
                    <a:pt x="712" y="27707"/>
                    <a:pt x="733" y="28376"/>
                    <a:pt x="733" y="28941"/>
                  </a:cubicBezTo>
                  <a:cubicBezTo>
                    <a:pt x="733" y="29527"/>
                    <a:pt x="712" y="30009"/>
                    <a:pt x="670" y="30427"/>
                  </a:cubicBezTo>
                  <a:cubicBezTo>
                    <a:pt x="649" y="30845"/>
                    <a:pt x="628" y="31159"/>
                    <a:pt x="565" y="31369"/>
                  </a:cubicBezTo>
                  <a:cubicBezTo>
                    <a:pt x="544" y="31473"/>
                    <a:pt x="544" y="31557"/>
                    <a:pt x="544" y="31620"/>
                  </a:cubicBezTo>
                  <a:cubicBezTo>
                    <a:pt x="544" y="31662"/>
                    <a:pt x="523" y="31682"/>
                    <a:pt x="523" y="31682"/>
                  </a:cubicBezTo>
                  <a:cubicBezTo>
                    <a:pt x="461" y="32038"/>
                    <a:pt x="419" y="32352"/>
                    <a:pt x="356" y="32603"/>
                  </a:cubicBezTo>
                  <a:cubicBezTo>
                    <a:pt x="314" y="32875"/>
                    <a:pt x="251" y="33105"/>
                    <a:pt x="230" y="33294"/>
                  </a:cubicBezTo>
                  <a:cubicBezTo>
                    <a:pt x="230" y="33314"/>
                    <a:pt x="230" y="33335"/>
                    <a:pt x="209" y="33356"/>
                  </a:cubicBezTo>
                  <a:cubicBezTo>
                    <a:pt x="209" y="33398"/>
                    <a:pt x="209" y="33398"/>
                    <a:pt x="189" y="33419"/>
                  </a:cubicBezTo>
                  <a:cubicBezTo>
                    <a:pt x="189" y="33461"/>
                    <a:pt x="147" y="33503"/>
                    <a:pt x="147" y="33524"/>
                  </a:cubicBezTo>
                  <a:cubicBezTo>
                    <a:pt x="147" y="33545"/>
                    <a:pt x="126" y="33607"/>
                    <a:pt x="126" y="33628"/>
                  </a:cubicBezTo>
                  <a:cubicBezTo>
                    <a:pt x="126" y="33649"/>
                    <a:pt x="105" y="33670"/>
                    <a:pt x="105" y="33733"/>
                  </a:cubicBezTo>
                  <a:cubicBezTo>
                    <a:pt x="105" y="33754"/>
                    <a:pt x="105" y="33754"/>
                    <a:pt x="84" y="33775"/>
                  </a:cubicBezTo>
                  <a:cubicBezTo>
                    <a:pt x="84" y="33817"/>
                    <a:pt x="84" y="33817"/>
                    <a:pt x="42" y="33838"/>
                  </a:cubicBezTo>
                  <a:cubicBezTo>
                    <a:pt x="42" y="33858"/>
                    <a:pt x="21" y="33879"/>
                    <a:pt x="21" y="33921"/>
                  </a:cubicBezTo>
                  <a:cubicBezTo>
                    <a:pt x="21" y="33963"/>
                    <a:pt x="0" y="34026"/>
                    <a:pt x="21" y="34068"/>
                  </a:cubicBezTo>
                  <a:cubicBezTo>
                    <a:pt x="42" y="34172"/>
                    <a:pt x="147" y="34256"/>
                    <a:pt x="335" y="34277"/>
                  </a:cubicBezTo>
                  <a:cubicBezTo>
                    <a:pt x="523" y="34277"/>
                    <a:pt x="816" y="34193"/>
                    <a:pt x="1046" y="33984"/>
                  </a:cubicBezTo>
                  <a:cubicBezTo>
                    <a:pt x="1297" y="33775"/>
                    <a:pt x="1507" y="33503"/>
                    <a:pt x="1674" y="33147"/>
                  </a:cubicBezTo>
                  <a:cubicBezTo>
                    <a:pt x="1821" y="32812"/>
                    <a:pt x="1967" y="32457"/>
                    <a:pt x="2009" y="32059"/>
                  </a:cubicBezTo>
                  <a:lnTo>
                    <a:pt x="2009" y="32059"/>
                  </a:lnTo>
                  <a:cubicBezTo>
                    <a:pt x="1996" y="32063"/>
                    <a:pt x="1986" y="32065"/>
                    <a:pt x="1978" y="32065"/>
                  </a:cubicBezTo>
                  <a:cubicBezTo>
                    <a:pt x="1946" y="32065"/>
                    <a:pt x="1946" y="32038"/>
                    <a:pt x="1946" y="32038"/>
                  </a:cubicBezTo>
                  <a:cubicBezTo>
                    <a:pt x="1946" y="32038"/>
                    <a:pt x="1946" y="32017"/>
                    <a:pt x="1988" y="31934"/>
                  </a:cubicBezTo>
                  <a:cubicBezTo>
                    <a:pt x="1988" y="31871"/>
                    <a:pt x="2009" y="31766"/>
                    <a:pt x="2030" y="31641"/>
                  </a:cubicBezTo>
                  <a:cubicBezTo>
                    <a:pt x="2051" y="31410"/>
                    <a:pt x="2113" y="31034"/>
                    <a:pt x="2134" y="30594"/>
                  </a:cubicBezTo>
                  <a:cubicBezTo>
                    <a:pt x="2155" y="30155"/>
                    <a:pt x="2197" y="29632"/>
                    <a:pt x="2197" y="29004"/>
                  </a:cubicBezTo>
                  <a:cubicBezTo>
                    <a:pt x="2197" y="28397"/>
                    <a:pt x="2155" y="27728"/>
                    <a:pt x="2134" y="26996"/>
                  </a:cubicBezTo>
                  <a:lnTo>
                    <a:pt x="2134" y="26724"/>
                  </a:lnTo>
                  <a:lnTo>
                    <a:pt x="2134" y="26472"/>
                  </a:lnTo>
                  <a:cubicBezTo>
                    <a:pt x="2134" y="26284"/>
                    <a:pt x="2134" y="26075"/>
                    <a:pt x="2155" y="25887"/>
                  </a:cubicBezTo>
                  <a:cubicBezTo>
                    <a:pt x="2155" y="25489"/>
                    <a:pt x="2197" y="25112"/>
                    <a:pt x="2197" y="24694"/>
                  </a:cubicBezTo>
                  <a:cubicBezTo>
                    <a:pt x="2218" y="23857"/>
                    <a:pt x="2239" y="22957"/>
                    <a:pt x="2260" y="22037"/>
                  </a:cubicBezTo>
                  <a:cubicBezTo>
                    <a:pt x="2260" y="21597"/>
                    <a:pt x="2260" y="21137"/>
                    <a:pt x="2302" y="20656"/>
                  </a:cubicBezTo>
                  <a:lnTo>
                    <a:pt x="2302" y="19944"/>
                  </a:lnTo>
                  <a:lnTo>
                    <a:pt x="2302" y="19212"/>
                  </a:lnTo>
                  <a:cubicBezTo>
                    <a:pt x="2302" y="18731"/>
                    <a:pt x="2260" y="18249"/>
                    <a:pt x="2260" y="17747"/>
                  </a:cubicBezTo>
                  <a:cubicBezTo>
                    <a:pt x="2260" y="17517"/>
                    <a:pt x="2260" y="17266"/>
                    <a:pt x="2239" y="17015"/>
                  </a:cubicBezTo>
                  <a:cubicBezTo>
                    <a:pt x="2239" y="16785"/>
                    <a:pt x="2197" y="16534"/>
                    <a:pt x="2197" y="16283"/>
                  </a:cubicBezTo>
                  <a:cubicBezTo>
                    <a:pt x="2093" y="15299"/>
                    <a:pt x="1988" y="14337"/>
                    <a:pt x="1883" y="13395"/>
                  </a:cubicBezTo>
                  <a:cubicBezTo>
                    <a:pt x="1779" y="12454"/>
                    <a:pt x="1674" y="11512"/>
                    <a:pt x="1569" y="10591"/>
                  </a:cubicBezTo>
                  <a:cubicBezTo>
                    <a:pt x="1360" y="8792"/>
                    <a:pt x="1193" y="7076"/>
                    <a:pt x="1151" y="5653"/>
                  </a:cubicBezTo>
                  <a:cubicBezTo>
                    <a:pt x="1067" y="4210"/>
                    <a:pt x="1088" y="2996"/>
                    <a:pt x="1130" y="2138"/>
                  </a:cubicBezTo>
                  <a:cubicBezTo>
                    <a:pt x="1151" y="1720"/>
                    <a:pt x="1172" y="1385"/>
                    <a:pt x="1172" y="1176"/>
                  </a:cubicBezTo>
                  <a:cubicBezTo>
                    <a:pt x="1172" y="1071"/>
                    <a:pt x="1193" y="967"/>
                    <a:pt x="1193" y="904"/>
                  </a:cubicBezTo>
                  <a:lnTo>
                    <a:pt x="1193" y="841"/>
                  </a:lnTo>
                  <a:cubicBezTo>
                    <a:pt x="1252" y="364"/>
                    <a:pt x="1161" y="1"/>
                    <a:pt x="1044" y="1"/>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33"/>
            <p:cNvSpPr/>
            <p:nvPr/>
          </p:nvSpPr>
          <p:spPr>
            <a:xfrm flipH="1">
              <a:off x="5617895" y="2688773"/>
              <a:ext cx="124051" cy="335008"/>
            </a:xfrm>
            <a:custGeom>
              <a:avLst/>
              <a:gdLst/>
              <a:ahLst/>
              <a:cxnLst/>
              <a:rect l="l" t="t" r="r" b="b"/>
              <a:pathLst>
                <a:path w="3433" h="9271" extrusionOk="0">
                  <a:moveTo>
                    <a:pt x="3328" y="1"/>
                  </a:moveTo>
                  <a:cubicBezTo>
                    <a:pt x="3286" y="1"/>
                    <a:pt x="3202" y="64"/>
                    <a:pt x="3181" y="168"/>
                  </a:cubicBezTo>
                  <a:cubicBezTo>
                    <a:pt x="3181" y="168"/>
                    <a:pt x="3118" y="315"/>
                    <a:pt x="3076" y="545"/>
                  </a:cubicBezTo>
                  <a:cubicBezTo>
                    <a:pt x="2993" y="775"/>
                    <a:pt x="2888" y="1089"/>
                    <a:pt x="2721" y="1466"/>
                  </a:cubicBezTo>
                  <a:cubicBezTo>
                    <a:pt x="2574" y="1821"/>
                    <a:pt x="2386" y="2261"/>
                    <a:pt x="2177" y="2742"/>
                  </a:cubicBezTo>
                  <a:cubicBezTo>
                    <a:pt x="1967" y="3202"/>
                    <a:pt x="1737" y="3704"/>
                    <a:pt x="1507" y="4207"/>
                  </a:cubicBezTo>
                  <a:cubicBezTo>
                    <a:pt x="1256" y="4709"/>
                    <a:pt x="1068" y="5190"/>
                    <a:pt x="859" y="5692"/>
                  </a:cubicBezTo>
                  <a:cubicBezTo>
                    <a:pt x="733" y="5922"/>
                    <a:pt x="670" y="6173"/>
                    <a:pt x="587" y="6404"/>
                  </a:cubicBezTo>
                  <a:cubicBezTo>
                    <a:pt x="545" y="6508"/>
                    <a:pt x="503" y="6634"/>
                    <a:pt x="482" y="6738"/>
                  </a:cubicBezTo>
                  <a:cubicBezTo>
                    <a:pt x="461" y="6843"/>
                    <a:pt x="440" y="6948"/>
                    <a:pt x="377" y="7052"/>
                  </a:cubicBezTo>
                  <a:cubicBezTo>
                    <a:pt x="356" y="7157"/>
                    <a:pt x="335" y="7261"/>
                    <a:pt x="294" y="7345"/>
                  </a:cubicBezTo>
                  <a:cubicBezTo>
                    <a:pt x="273" y="7450"/>
                    <a:pt x="252" y="7533"/>
                    <a:pt x="210" y="7596"/>
                  </a:cubicBezTo>
                  <a:cubicBezTo>
                    <a:pt x="189" y="7764"/>
                    <a:pt x="147" y="7910"/>
                    <a:pt x="105" y="8036"/>
                  </a:cubicBezTo>
                  <a:cubicBezTo>
                    <a:pt x="63" y="8287"/>
                    <a:pt x="43" y="8433"/>
                    <a:pt x="43" y="8433"/>
                  </a:cubicBezTo>
                  <a:cubicBezTo>
                    <a:pt x="43" y="8496"/>
                    <a:pt x="1" y="8538"/>
                    <a:pt x="1" y="8601"/>
                  </a:cubicBezTo>
                  <a:lnTo>
                    <a:pt x="1" y="8747"/>
                  </a:lnTo>
                  <a:cubicBezTo>
                    <a:pt x="1" y="8852"/>
                    <a:pt x="43" y="8935"/>
                    <a:pt x="63" y="9019"/>
                  </a:cubicBezTo>
                  <a:cubicBezTo>
                    <a:pt x="105" y="9166"/>
                    <a:pt x="189" y="9249"/>
                    <a:pt x="315" y="9270"/>
                  </a:cubicBezTo>
                  <a:cubicBezTo>
                    <a:pt x="419" y="9270"/>
                    <a:pt x="524" y="9228"/>
                    <a:pt x="607" y="9082"/>
                  </a:cubicBezTo>
                  <a:cubicBezTo>
                    <a:pt x="670" y="9040"/>
                    <a:pt x="691" y="8956"/>
                    <a:pt x="712" y="8873"/>
                  </a:cubicBezTo>
                  <a:cubicBezTo>
                    <a:pt x="733" y="8831"/>
                    <a:pt x="733" y="8810"/>
                    <a:pt x="733" y="8747"/>
                  </a:cubicBezTo>
                  <a:cubicBezTo>
                    <a:pt x="796" y="8705"/>
                    <a:pt x="817" y="8642"/>
                    <a:pt x="817" y="8559"/>
                  </a:cubicBezTo>
                  <a:cubicBezTo>
                    <a:pt x="817" y="8559"/>
                    <a:pt x="859" y="8433"/>
                    <a:pt x="879" y="8203"/>
                  </a:cubicBezTo>
                  <a:cubicBezTo>
                    <a:pt x="900" y="8098"/>
                    <a:pt x="921" y="7931"/>
                    <a:pt x="963" y="7785"/>
                  </a:cubicBezTo>
                  <a:cubicBezTo>
                    <a:pt x="984" y="7701"/>
                    <a:pt x="984" y="7638"/>
                    <a:pt x="1005" y="7513"/>
                  </a:cubicBezTo>
                  <a:cubicBezTo>
                    <a:pt x="1026" y="7450"/>
                    <a:pt x="1047" y="7345"/>
                    <a:pt x="1089" y="7241"/>
                  </a:cubicBezTo>
                  <a:lnTo>
                    <a:pt x="1172" y="6927"/>
                  </a:lnTo>
                  <a:cubicBezTo>
                    <a:pt x="1193" y="6822"/>
                    <a:pt x="1214" y="6717"/>
                    <a:pt x="1277" y="6613"/>
                  </a:cubicBezTo>
                  <a:cubicBezTo>
                    <a:pt x="1319" y="6404"/>
                    <a:pt x="1423" y="6153"/>
                    <a:pt x="1507" y="5922"/>
                  </a:cubicBezTo>
                  <a:cubicBezTo>
                    <a:pt x="1654" y="5462"/>
                    <a:pt x="1863" y="4939"/>
                    <a:pt x="2051" y="4437"/>
                  </a:cubicBezTo>
                  <a:cubicBezTo>
                    <a:pt x="2260" y="3935"/>
                    <a:pt x="2449" y="3412"/>
                    <a:pt x="2637" y="2930"/>
                  </a:cubicBezTo>
                  <a:cubicBezTo>
                    <a:pt x="2804" y="2428"/>
                    <a:pt x="2972" y="1989"/>
                    <a:pt x="3076" y="1591"/>
                  </a:cubicBezTo>
                  <a:cubicBezTo>
                    <a:pt x="3202" y="1194"/>
                    <a:pt x="3286" y="859"/>
                    <a:pt x="3328" y="629"/>
                  </a:cubicBezTo>
                  <a:cubicBezTo>
                    <a:pt x="3390" y="378"/>
                    <a:pt x="3411" y="252"/>
                    <a:pt x="3411" y="252"/>
                  </a:cubicBezTo>
                  <a:cubicBezTo>
                    <a:pt x="3432" y="127"/>
                    <a:pt x="3411" y="1"/>
                    <a:pt x="3328" y="1"/>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33"/>
            <p:cNvSpPr/>
            <p:nvPr/>
          </p:nvSpPr>
          <p:spPr>
            <a:xfrm flipH="1">
              <a:off x="5732840" y="2685485"/>
              <a:ext cx="108152" cy="211245"/>
            </a:xfrm>
            <a:custGeom>
              <a:avLst/>
              <a:gdLst/>
              <a:ahLst/>
              <a:cxnLst/>
              <a:rect l="l" t="t" r="r" b="b"/>
              <a:pathLst>
                <a:path w="2993" h="5846" extrusionOk="0">
                  <a:moveTo>
                    <a:pt x="120" y="1"/>
                  </a:moveTo>
                  <a:cubicBezTo>
                    <a:pt x="106" y="1"/>
                    <a:pt x="94" y="3"/>
                    <a:pt x="84" y="8"/>
                  </a:cubicBezTo>
                  <a:cubicBezTo>
                    <a:pt x="22" y="29"/>
                    <a:pt x="1" y="113"/>
                    <a:pt x="22" y="197"/>
                  </a:cubicBezTo>
                  <a:cubicBezTo>
                    <a:pt x="22" y="197"/>
                    <a:pt x="63" y="259"/>
                    <a:pt x="126" y="427"/>
                  </a:cubicBezTo>
                  <a:cubicBezTo>
                    <a:pt x="189" y="573"/>
                    <a:pt x="294" y="782"/>
                    <a:pt x="398" y="1034"/>
                  </a:cubicBezTo>
                  <a:cubicBezTo>
                    <a:pt x="503" y="1264"/>
                    <a:pt x="649" y="1557"/>
                    <a:pt x="817" y="1870"/>
                  </a:cubicBezTo>
                  <a:lnTo>
                    <a:pt x="1277" y="2812"/>
                  </a:lnTo>
                  <a:cubicBezTo>
                    <a:pt x="1444" y="3126"/>
                    <a:pt x="1591" y="3461"/>
                    <a:pt x="1695" y="3754"/>
                  </a:cubicBezTo>
                  <a:cubicBezTo>
                    <a:pt x="1758" y="3900"/>
                    <a:pt x="1842" y="4026"/>
                    <a:pt x="1884" y="4193"/>
                  </a:cubicBezTo>
                  <a:cubicBezTo>
                    <a:pt x="1947" y="4319"/>
                    <a:pt x="1988" y="4444"/>
                    <a:pt x="2009" y="4591"/>
                  </a:cubicBezTo>
                  <a:cubicBezTo>
                    <a:pt x="2051" y="4716"/>
                    <a:pt x="2072" y="4821"/>
                    <a:pt x="2114" y="4925"/>
                  </a:cubicBezTo>
                  <a:cubicBezTo>
                    <a:pt x="2156" y="5030"/>
                    <a:pt x="2156" y="5114"/>
                    <a:pt x="2177" y="5176"/>
                  </a:cubicBezTo>
                  <a:cubicBezTo>
                    <a:pt x="2198" y="5260"/>
                    <a:pt x="2198" y="5323"/>
                    <a:pt x="2198" y="5344"/>
                  </a:cubicBezTo>
                  <a:lnTo>
                    <a:pt x="2198" y="5386"/>
                  </a:lnTo>
                  <a:cubicBezTo>
                    <a:pt x="2198" y="5448"/>
                    <a:pt x="2219" y="5490"/>
                    <a:pt x="2260" y="5553"/>
                  </a:cubicBezTo>
                  <a:cubicBezTo>
                    <a:pt x="2281" y="5595"/>
                    <a:pt x="2302" y="5658"/>
                    <a:pt x="2323" y="5679"/>
                  </a:cubicBezTo>
                  <a:cubicBezTo>
                    <a:pt x="2407" y="5762"/>
                    <a:pt x="2491" y="5804"/>
                    <a:pt x="2616" y="5846"/>
                  </a:cubicBezTo>
                  <a:cubicBezTo>
                    <a:pt x="2721" y="5846"/>
                    <a:pt x="2825" y="5783"/>
                    <a:pt x="2909" y="5699"/>
                  </a:cubicBezTo>
                  <a:cubicBezTo>
                    <a:pt x="2930" y="5658"/>
                    <a:pt x="2951" y="5595"/>
                    <a:pt x="2993" y="5532"/>
                  </a:cubicBezTo>
                  <a:cubicBezTo>
                    <a:pt x="2951" y="5469"/>
                    <a:pt x="2951" y="5386"/>
                    <a:pt x="2951" y="5323"/>
                  </a:cubicBezTo>
                  <a:lnTo>
                    <a:pt x="2951" y="5239"/>
                  </a:lnTo>
                  <a:cubicBezTo>
                    <a:pt x="2951" y="5176"/>
                    <a:pt x="2930" y="5135"/>
                    <a:pt x="2930" y="5030"/>
                  </a:cubicBezTo>
                  <a:cubicBezTo>
                    <a:pt x="2909" y="4946"/>
                    <a:pt x="2888" y="4842"/>
                    <a:pt x="2846" y="4716"/>
                  </a:cubicBezTo>
                  <a:cubicBezTo>
                    <a:pt x="2825" y="4611"/>
                    <a:pt x="2784" y="4486"/>
                    <a:pt x="2721" y="4339"/>
                  </a:cubicBezTo>
                  <a:cubicBezTo>
                    <a:pt x="2679" y="4214"/>
                    <a:pt x="2616" y="4067"/>
                    <a:pt x="2553" y="3921"/>
                  </a:cubicBezTo>
                  <a:cubicBezTo>
                    <a:pt x="2470" y="3775"/>
                    <a:pt x="2407" y="3607"/>
                    <a:pt x="2323" y="3482"/>
                  </a:cubicBezTo>
                  <a:cubicBezTo>
                    <a:pt x="2177" y="3168"/>
                    <a:pt x="1988" y="2854"/>
                    <a:pt x="1800" y="2540"/>
                  </a:cubicBezTo>
                  <a:cubicBezTo>
                    <a:pt x="1633" y="2226"/>
                    <a:pt x="1423" y="1912"/>
                    <a:pt x="1235" y="1619"/>
                  </a:cubicBezTo>
                  <a:cubicBezTo>
                    <a:pt x="1047" y="1347"/>
                    <a:pt x="859" y="1075"/>
                    <a:pt x="733" y="845"/>
                  </a:cubicBezTo>
                  <a:cubicBezTo>
                    <a:pt x="607" y="615"/>
                    <a:pt x="482" y="427"/>
                    <a:pt x="398" y="301"/>
                  </a:cubicBezTo>
                  <a:cubicBezTo>
                    <a:pt x="315" y="155"/>
                    <a:pt x="273" y="92"/>
                    <a:pt x="273" y="92"/>
                  </a:cubicBezTo>
                  <a:cubicBezTo>
                    <a:pt x="225" y="28"/>
                    <a:pt x="165" y="1"/>
                    <a:pt x="120" y="1"/>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33"/>
            <p:cNvSpPr/>
            <p:nvPr/>
          </p:nvSpPr>
          <p:spPr>
            <a:xfrm flipH="1">
              <a:off x="5706353" y="3081812"/>
              <a:ext cx="351630" cy="324203"/>
            </a:xfrm>
            <a:custGeom>
              <a:avLst/>
              <a:gdLst/>
              <a:ahLst/>
              <a:cxnLst/>
              <a:rect l="l" t="t" r="r" b="b"/>
              <a:pathLst>
                <a:path w="9731" h="8972" extrusionOk="0">
                  <a:moveTo>
                    <a:pt x="68" y="0"/>
                  </a:moveTo>
                  <a:cubicBezTo>
                    <a:pt x="44" y="0"/>
                    <a:pt x="27" y="8"/>
                    <a:pt x="22" y="25"/>
                  </a:cubicBezTo>
                  <a:cubicBezTo>
                    <a:pt x="1" y="67"/>
                    <a:pt x="42" y="193"/>
                    <a:pt x="147" y="339"/>
                  </a:cubicBezTo>
                  <a:cubicBezTo>
                    <a:pt x="147" y="339"/>
                    <a:pt x="294" y="465"/>
                    <a:pt x="524" y="674"/>
                  </a:cubicBezTo>
                  <a:cubicBezTo>
                    <a:pt x="754" y="883"/>
                    <a:pt x="1089" y="1197"/>
                    <a:pt x="1549" y="1574"/>
                  </a:cubicBezTo>
                  <a:cubicBezTo>
                    <a:pt x="1967" y="1929"/>
                    <a:pt x="2449" y="2348"/>
                    <a:pt x="2972" y="2787"/>
                  </a:cubicBezTo>
                  <a:cubicBezTo>
                    <a:pt x="3495" y="3226"/>
                    <a:pt x="4081" y="3708"/>
                    <a:pt x="4625" y="4210"/>
                  </a:cubicBezTo>
                  <a:cubicBezTo>
                    <a:pt x="5169" y="4670"/>
                    <a:pt x="5755" y="5172"/>
                    <a:pt x="6257" y="5654"/>
                  </a:cubicBezTo>
                  <a:cubicBezTo>
                    <a:pt x="6508" y="5884"/>
                    <a:pt x="6738" y="6093"/>
                    <a:pt x="6989" y="6323"/>
                  </a:cubicBezTo>
                  <a:cubicBezTo>
                    <a:pt x="7219" y="6532"/>
                    <a:pt x="7428" y="6742"/>
                    <a:pt x="7617" y="6930"/>
                  </a:cubicBezTo>
                  <a:cubicBezTo>
                    <a:pt x="7993" y="7328"/>
                    <a:pt x="8286" y="7641"/>
                    <a:pt x="8496" y="7872"/>
                  </a:cubicBezTo>
                  <a:cubicBezTo>
                    <a:pt x="8705" y="8102"/>
                    <a:pt x="8789" y="8227"/>
                    <a:pt x="8789" y="8227"/>
                  </a:cubicBezTo>
                  <a:cubicBezTo>
                    <a:pt x="8935" y="8436"/>
                    <a:pt x="9081" y="8604"/>
                    <a:pt x="9144" y="8708"/>
                  </a:cubicBezTo>
                  <a:lnTo>
                    <a:pt x="9249" y="8813"/>
                  </a:lnTo>
                  <a:cubicBezTo>
                    <a:pt x="9291" y="8855"/>
                    <a:pt x="9312" y="8918"/>
                    <a:pt x="9353" y="8939"/>
                  </a:cubicBezTo>
                  <a:cubicBezTo>
                    <a:pt x="9392" y="8951"/>
                    <a:pt x="9422" y="8972"/>
                    <a:pt x="9459" y="8972"/>
                  </a:cubicBezTo>
                  <a:cubicBezTo>
                    <a:pt x="9483" y="8972"/>
                    <a:pt x="9509" y="8963"/>
                    <a:pt x="9542" y="8939"/>
                  </a:cubicBezTo>
                  <a:cubicBezTo>
                    <a:pt x="9625" y="8897"/>
                    <a:pt x="9709" y="8792"/>
                    <a:pt x="9709" y="8625"/>
                  </a:cubicBezTo>
                  <a:cubicBezTo>
                    <a:pt x="9730" y="8499"/>
                    <a:pt x="9709" y="8332"/>
                    <a:pt x="9646" y="8206"/>
                  </a:cubicBezTo>
                  <a:cubicBezTo>
                    <a:pt x="9646" y="8081"/>
                    <a:pt x="9605" y="7955"/>
                    <a:pt x="9479" y="7788"/>
                  </a:cubicBezTo>
                  <a:cubicBezTo>
                    <a:pt x="9479" y="7788"/>
                    <a:pt x="9374" y="7641"/>
                    <a:pt x="9144" y="7369"/>
                  </a:cubicBezTo>
                  <a:cubicBezTo>
                    <a:pt x="8935" y="7118"/>
                    <a:pt x="8600" y="6763"/>
                    <a:pt x="8182" y="6386"/>
                  </a:cubicBezTo>
                  <a:cubicBezTo>
                    <a:pt x="7972" y="6198"/>
                    <a:pt x="7763" y="5988"/>
                    <a:pt x="7512" y="5779"/>
                  </a:cubicBezTo>
                  <a:cubicBezTo>
                    <a:pt x="7261" y="5570"/>
                    <a:pt x="7010" y="5340"/>
                    <a:pt x="6738" y="5131"/>
                  </a:cubicBezTo>
                  <a:cubicBezTo>
                    <a:pt x="6215" y="4670"/>
                    <a:pt x="5650" y="4210"/>
                    <a:pt x="5043" y="3729"/>
                  </a:cubicBezTo>
                  <a:cubicBezTo>
                    <a:pt x="4457" y="3268"/>
                    <a:pt x="3871" y="2808"/>
                    <a:pt x="3327" y="2390"/>
                  </a:cubicBezTo>
                  <a:cubicBezTo>
                    <a:pt x="2763" y="1992"/>
                    <a:pt x="2239" y="1594"/>
                    <a:pt x="1800" y="1239"/>
                  </a:cubicBezTo>
                  <a:cubicBezTo>
                    <a:pt x="1361" y="904"/>
                    <a:pt x="984" y="653"/>
                    <a:pt x="733" y="444"/>
                  </a:cubicBezTo>
                  <a:lnTo>
                    <a:pt x="335" y="130"/>
                  </a:lnTo>
                  <a:cubicBezTo>
                    <a:pt x="244" y="54"/>
                    <a:pt x="131" y="0"/>
                    <a:pt x="68"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33"/>
            <p:cNvSpPr/>
            <p:nvPr/>
          </p:nvSpPr>
          <p:spPr>
            <a:xfrm flipH="1">
              <a:off x="5471223" y="3033572"/>
              <a:ext cx="238202" cy="242213"/>
            </a:xfrm>
            <a:custGeom>
              <a:avLst/>
              <a:gdLst/>
              <a:ahLst/>
              <a:cxnLst/>
              <a:rect l="l" t="t" r="r" b="b"/>
              <a:pathLst>
                <a:path w="6592" h="6703" extrusionOk="0">
                  <a:moveTo>
                    <a:pt x="6487" y="0"/>
                  </a:moveTo>
                  <a:cubicBezTo>
                    <a:pt x="6445" y="0"/>
                    <a:pt x="6340" y="42"/>
                    <a:pt x="6298" y="147"/>
                  </a:cubicBezTo>
                  <a:lnTo>
                    <a:pt x="6152" y="460"/>
                  </a:lnTo>
                  <a:cubicBezTo>
                    <a:pt x="6089" y="565"/>
                    <a:pt x="6026" y="670"/>
                    <a:pt x="5943" y="816"/>
                  </a:cubicBezTo>
                  <a:cubicBezTo>
                    <a:pt x="5880" y="879"/>
                    <a:pt x="5859" y="942"/>
                    <a:pt x="5817" y="1025"/>
                  </a:cubicBezTo>
                  <a:lnTo>
                    <a:pt x="5650" y="1256"/>
                  </a:lnTo>
                  <a:cubicBezTo>
                    <a:pt x="5608" y="1339"/>
                    <a:pt x="5545" y="1402"/>
                    <a:pt x="5461" y="1486"/>
                  </a:cubicBezTo>
                  <a:cubicBezTo>
                    <a:pt x="5420" y="1569"/>
                    <a:pt x="5336" y="1653"/>
                    <a:pt x="5252" y="1716"/>
                  </a:cubicBezTo>
                  <a:cubicBezTo>
                    <a:pt x="5189" y="1800"/>
                    <a:pt x="5127" y="1904"/>
                    <a:pt x="5043" y="1988"/>
                  </a:cubicBezTo>
                  <a:cubicBezTo>
                    <a:pt x="4959" y="2072"/>
                    <a:pt x="4897" y="2134"/>
                    <a:pt x="4813" y="2239"/>
                  </a:cubicBezTo>
                  <a:cubicBezTo>
                    <a:pt x="4729" y="2323"/>
                    <a:pt x="4625" y="2406"/>
                    <a:pt x="4541" y="2511"/>
                  </a:cubicBezTo>
                  <a:cubicBezTo>
                    <a:pt x="4436" y="2595"/>
                    <a:pt x="4373" y="2657"/>
                    <a:pt x="4269" y="2762"/>
                  </a:cubicBezTo>
                  <a:cubicBezTo>
                    <a:pt x="4080" y="2929"/>
                    <a:pt x="3871" y="3076"/>
                    <a:pt x="3662" y="3243"/>
                  </a:cubicBezTo>
                  <a:cubicBezTo>
                    <a:pt x="3244" y="3557"/>
                    <a:pt x="2825" y="3850"/>
                    <a:pt x="2428" y="4122"/>
                  </a:cubicBezTo>
                  <a:cubicBezTo>
                    <a:pt x="2218" y="4269"/>
                    <a:pt x="2051" y="4415"/>
                    <a:pt x="1863" y="4541"/>
                  </a:cubicBezTo>
                  <a:cubicBezTo>
                    <a:pt x="1758" y="4624"/>
                    <a:pt x="1674" y="4687"/>
                    <a:pt x="1591" y="4750"/>
                  </a:cubicBezTo>
                  <a:cubicBezTo>
                    <a:pt x="1528" y="4833"/>
                    <a:pt x="1444" y="4896"/>
                    <a:pt x="1360" y="4938"/>
                  </a:cubicBezTo>
                  <a:cubicBezTo>
                    <a:pt x="1277" y="5001"/>
                    <a:pt x="1214" y="5064"/>
                    <a:pt x="1130" y="5126"/>
                  </a:cubicBezTo>
                  <a:cubicBezTo>
                    <a:pt x="1047" y="5168"/>
                    <a:pt x="1005" y="5231"/>
                    <a:pt x="921" y="5273"/>
                  </a:cubicBezTo>
                  <a:cubicBezTo>
                    <a:pt x="775" y="5378"/>
                    <a:pt x="670" y="5461"/>
                    <a:pt x="607" y="5566"/>
                  </a:cubicBezTo>
                  <a:cubicBezTo>
                    <a:pt x="419" y="5733"/>
                    <a:pt x="335" y="5838"/>
                    <a:pt x="335" y="5838"/>
                  </a:cubicBezTo>
                  <a:lnTo>
                    <a:pt x="231" y="5942"/>
                  </a:lnTo>
                  <a:cubicBezTo>
                    <a:pt x="210" y="5984"/>
                    <a:pt x="189" y="6005"/>
                    <a:pt x="147" y="6068"/>
                  </a:cubicBezTo>
                  <a:cubicBezTo>
                    <a:pt x="105" y="6152"/>
                    <a:pt x="84" y="6214"/>
                    <a:pt x="42" y="6298"/>
                  </a:cubicBezTo>
                  <a:cubicBezTo>
                    <a:pt x="0" y="6466"/>
                    <a:pt x="21" y="6570"/>
                    <a:pt x="105" y="6633"/>
                  </a:cubicBezTo>
                  <a:cubicBezTo>
                    <a:pt x="154" y="6682"/>
                    <a:pt x="217" y="6702"/>
                    <a:pt x="287" y="6702"/>
                  </a:cubicBezTo>
                  <a:cubicBezTo>
                    <a:pt x="336" y="6702"/>
                    <a:pt x="388" y="6692"/>
                    <a:pt x="440" y="6675"/>
                  </a:cubicBezTo>
                  <a:cubicBezTo>
                    <a:pt x="523" y="6633"/>
                    <a:pt x="565" y="6612"/>
                    <a:pt x="649" y="6570"/>
                  </a:cubicBezTo>
                  <a:cubicBezTo>
                    <a:pt x="691" y="6570"/>
                    <a:pt x="754" y="6486"/>
                    <a:pt x="837" y="6403"/>
                  </a:cubicBezTo>
                  <a:cubicBezTo>
                    <a:pt x="837" y="6403"/>
                    <a:pt x="921" y="6319"/>
                    <a:pt x="1109" y="6173"/>
                  </a:cubicBezTo>
                  <a:cubicBezTo>
                    <a:pt x="1172" y="6089"/>
                    <a:pt x="1277" y="6005"/>
                    <a:pt x="1381" y="5901"/>
                  </a:cubicBezTo>
                  <a:cubicBezTo>
                    <a:pt x="1444" y="5859"/>
                    <a:pt x="1528" y="5796"/>
                    <a:pt x="1570" y="5754"/>
                  </a:cubicBezTo>
                  <a:cubicBezTo>
                    <a:pt x="1653" y="5691"/>
                    <a:pt x="1695" y="5650"/>
                    <a:pt x="1779" y="5566"/>
                  </a:cubicBezTo>
                  <a:cubicBezTo>
                    <a:pt x="1863" y="5524"/>
                    <a:pt x="1925" y="5440"/>
                    <a:pt x="2009" y="5378"/>
                  </a:cubicBezTo>
                  <a:cubicBezTo>
                    <a:pt x="2093" y="5315"/>
                    <a:pt x="2176" y="5252"/>
                    <a:pt x="2281" y="5168"/>
                  </a:cubicBezTo>
                  <a:cubicBezTo>
                    <a:pt x="2448" y="5043"/>
                    <a:pt x="2637" y="4896"/>
                    <a:pt x="2825" y="4729"/>
                  </a:cubicBezTo>
                  <a:cubicBezTo>
                    <a:pt x="3223" y="4415"/>
                    <a:pt x="3641" y="4101"/>
                    <a:pt x="4018" y="3745"/>
                  </a:cubicBezTo>
                  <a:cubicBezTo>
                    <a:pt x="4248" y="3557"/>
                    <a:pt x="4415" y="3369"/>
                    <a:pt x="4625" y="3181"/>
                  </a:cubicBezTo>
                  <a:cubicBezTo>
                    <a:pt x="4729" y="3118"/>
                    <a:pt x="4813" y="3013"/>
                    <a:pt x="4917" y="2909"/>
                  </a:cubicBezTo>
                  <a:cubicBezTo>
                    <a:pt x="5001" y="2804"/>
                    <a:pt x="5106" y="2720"/>
                    <a:pt x="5189" y="2616"/>
                  </a:cubicBezTo>
                  <a:cubicBezTo>
                    <a:pt x="5252" y="2511"/>
                    <a:pt x="5336" y="2427"/>
                    <a:pt x="5420" y="2323"/>
                  </a:cubicBezTo>
                  <a:cubicBezTo>
                    <a:pt x="5503" y="2239"/>
                    <a:pt x="5545" y="2134"/>
                    <a:pt x="5629" y="2030"/>
                  </a:cubicBezTo>
                  <a:cubicBezTo>
                    <a:pt x="5713" y="1925"/>
                    <a:pt x="5754" y="1862"/>
                    <a:pt x="5817" y="1758"/>
                  </a:cubicBezTo>
                  <a:cubicBezTo>
                    <a:pt x="5859" y="1653"/>
                    <a:pt x="5922" y="1569"/>
                    <a:pt x="5964" y="1486"/>
                  </a:cubicBezTo>
                  <a:cubicBezTo>
                    <a:pt x="6005" y="1402"/>
                    <a:pt x="6068" y="1297"/>
                    <a:pt x="6110" y="1235"/>
                  </a:cubicBezTo>
                  <a:cubicBezTo>
                    <a:pt x="6173" y="1151"/>
                    <a:pt x="6194" y="1067"/>
                    <a:pt x="6236" y="984"/>
                  </a:cubicBezTo>
                  <a:cubicBezTo>
                    <a:pt x="6298" y="837"/>
                    <a:pt x="6361" y="712"/>
                    <a:pt x="6403" y="607"/>
                  </a:cubicBezTo>
                  <a:cubicBezTo>
                    <a:pt x="6487" y="398"/>
                    <a:pt x="6529" y="251"/>
                    <a:pt x="6529" y="251"/>
                  </a:cubicBezTo>
                  <a:cubicBezTo>
                    <a:pt x="6591" y="126"/>
                    <a:pt x="6570" y="21"/>
                    <a:pt x="6487"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33"/>
            <p:cNvSpPr/>
            <p:nvPr/>
          </p:nvSpPr>
          <p:spPr>
            <a:xfrm flipH="1">
              <a:off x="5822057" y="3151011"/>
              <a:ext cx="272964" cy="132579"/>
            </a:xfrm>
            <a:custGeom>
              <a:avLst/>
              <a:gdLst/>
              <a:ahLst/>
              <a:cxnLst/>
              <a:rect l="l" t="t" r="r" b="b"/>
              <a:pathLst>
                <a:path w="7554" h="3669" extrusionOk="0">
                  <a:moveTo>
                    <a:pt x="47" y="0"/>
                  </a:moveTo>
                  <a:cubicBezTo>
                    <a:pt x="18" y="0"/>
                    <a:pt x="0" y="6"/>
                    <a:pt x="0" y="14"/>
                  </a:cubicBezTo>
                  <a:cubicBezTo>
                    <a:pt x="0" y="35"/>
                    <a:pt x="63" y="98"/>
                    <a:pt x="168" y="140"/>
                  </a:cubicBezTo>
                  <a:cubicBezTo>
                    <a:pt x="168" y="140"/>
                    <a:pt x="272" y="203"/>
                    <a:pt x="440" y="307"/>
                  </a:cubicBezTo>
                  <a:cubicBezTo>
                    <a:pt x="628" y="391"/>
                    <a:pt x="900" y="537"/>
                    <a:pt x="1235" y="663"/>
                  </a:cubicBezTo>
                  <a:cubicBezTo>
                    <a:pt x="1549" y="830"/>
                    <a:pt x="1946" y="977"/>
                    <a:pt x="2323" y="1144"/>
                  </a:cubicBezTo>
                  <a:cubicBezTo>
                    <a:pt x="2741" y="1291"/>
                    <a:pt x="3160" y="1479"/>
                    <a:pt x="3620" y="1667"/>
                  </a:cubicBezTo>
                  <a:cubicBezTo>
                    <a:pt x="4060" y="1855"/>
                    <a:pt x="4478" y="2023"/>
                    <a:pt x="4876" y="2211"/>
                  </a:cubicBezTo>
                  <a:cubicBezTo>
                    <a:pt x="5085" y="2316"/>
                    <a:pt x="5252" y="2400"/>
                    <a:pt x="5440" y="2504"/>
                  </a:cubicBezTo>
                  <a:cubicBezTo>
                    <a:pt x="5629" y="2588"/>
                    <a:pt x="5775" y="2692"/>
                    <a:pt x="5943" y="2755"/>
                  </a:cubicBezTo>
                  <a:cubicBezTo>
                    <a:pt x="6257" y="2923"/>
                    <a:pt x="6487" y="3069"/>
                    <a:pt x="6654" y="3216"/>
                  </a:cubicBezTo>
                  <a:cubicBezTo>
                    <a:pt x="6801" y="3320"/>
                    <a:pt x="6905" y="3383"/>
                    <a:pt x="6905" y="3383"/>
                  </a:cubicBezTo>
                  <a:cubicBezTo>
                    <a:pt x="7073" y="3488"/>
                    <a:pt x="7198" y="3571"/>
                    <a:pt x="7303" y="3634"/>
                  </a:cubicBezTo>
                  <a:cubicBezTo>
                    <a:pt x="7364" y="3659"/>
                    <a:pt x="7425" y="3669"/>
                    <a:pt x="7470" y="3669"/>
                  </a:cubicBezTo>
                  <a:cubicBezTo>
                    <a:pt x="7501" y="3669"/>
                    <a:pt x="7524" y="3664"/>
                    <a:pt x="7533" y="3655"/>
                  </a:cubicBezTo>
                  <a:cubicBezTo>
                    <a:pt x="7554" y="3592"/>
                    <a:pt x="7554" y="3529"/>
                    <a:pt x="7491" y="3446"/>
                  </a:cubicBezTo>
                  <a:cubicBezTo>
                    <a:pt x="7449" y="3383"/>
                    <a:pt x="7407" y="3341"/>
                    <a:pt x="7345" y="3278"/>
                  </a:cubicBezTo>
                  <a:lnTo>
                    <a:pt x="7282" y="3216"/>
                  </a:lnTo>
                  <a:lnTo>
                    <a:pt x="7114" y="3048"/>
                  </a:lnTo>
                  <a:cubicBezTo>
                    <a:pt x="7114" y="3048"/>
                    <a:pt x="7010" y="2964"/>
                    <a:pt x="6863" y="2860"/>
                  </a:cubicBezTo>
                  <a:cubicBezTo>
                    <a:pt x="6675" y="2755"/>
                    <a:pt x="6403" y="2609"/>
                    <a:pt x="6089" y="2420"/>
                  </a:cubicBezTo>
                  <a:cubicBezTo>
                    <a:pt x="5943" y="2337"/>
                    <a:pt x="5754" y="2232"/>
                    <a:pt x="5566" y="2169"/>
                  </a:cubicBezTo>
                  <a:cubicBezTo>
                    <a:pt x="5399" y="2065"/>
                    <a:pt x="5189" y="1981"/>
                    <a:pt x="5001" y="1897"/>
                  </a:cubicBezTo>
                  <a:cubicBezTo>
                    <a:pt x="4583" y="1709"/>
                    <a:pt x="4164" y="1563"/>
                    <a:pt x="3704" y="1374"/>
                  </a:cubicBezTo>
                  <a:cubicBezTo>
                    <a:pt x="3264" y="1228"/>
                    <a:pt x="2825" y="1060"/>
                    <a:pt x="2407" y="914"/>
                  </a:cubicBezTo>
                  <a:cubicBezTo>
                    <a:pt x="1988" y="747"/>
                    <a:pt x="1591" y="621"/>
                    <a:pt x="1277" y="495"/>
                  </a:cubicBezTo>
                  <a:cubicBezTo>
                    <a:pt x="942" y="349"/>
                    <a:pt x="691" y="244"/>
                    <a:pt x="503" y="182"/>
                  </a:cubicBezTo>
                  <a:cubicBezTo>
                    <a:pt x="314" y="98"/>
                    <a:pt x="210" y="35"/>
                    <a:pt x="210" y="35"/>
                  </a:cubicBezTo>
                  <a:cubicBezTo>
                    <a:pt x="148" y="11"/>
                    <a:pt x="87" y="0"/>
                    <a:pt x="47"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33"/>
            <p:cNvSpPr/>
            <p:nvPr/>
          </p:nvSpPr>
          <p:spPr>
            <a:xfrm flipH="1">
              <a:off x="5896423" y="3022985"/>
              <a:ext cx="65549" cy="187721"/>
            </a:xfrm>
            <a:custGeom>
              <a:avLst/>
              <a:gdLst/>
              <a:ahLst/>
              <a:cxnLst/>
              <a:rect l="l" t="t" r="r" b="b"/>
              <a:pathLst>
                <a:path w="1814" h="5195" extrusionOk="0">
                  <a:moveTo>
                    <a:pt x="64" y="0"/>
                  </a:moveTo>
                  <a:cubicBezTo>
                    <a:pt x="43" y="0"/>
                    <a:pt x="1" y="84"/>
                    <a:pt x="1" y="126"/>
                  </a:cubicBezTo>
                  <a:cubicBezTo>
                    <a:pt x="1" y="126"/>
                    <a:pt x="1" y="209"/>
                    <a:pt x="43" y="335"/>
                  </a:cubicBezTo>
                  <a:cubicBezTo>
                    <a:pt x="64" y="481"/>
                    <a:pt x="64" y="691"/>
                    <a:pt x="85" y="921"/>
                  </a:cubicBezTo>
                  <a:cubicBezTo>
                    <a:pt x="106" y="1151"/>
                    <a:pt x="147" y="1423"/>
                    <a:pt x="210" y="1695"/>
                  </a:cubicBezTo>
                  <a:cubicBezTo>
                    <a:pt x="252" y="1862"/>
                    <a:pt x="273" y="1988"/>
                    <a:pt x="294" y="2155"/>
                  </a:cubicBezTo>
                  <a:cubicBezTo>
                    <a:pt x="315" y="2302"/>
                    <a:pt x="378" y="2469"/>
                    <a:pt x="398" y="2595"/>
                  </a:cubicBezTo>
                  <a:cubicBezTo>
                    <a:pt x="419" y="2741"/>
                    <a:pt x="482" y="2909"/>
                    <a:pt x="524" y="3034"/>
                  </a:cubicBezTo>
                  <a:cubicBezTo>
                    <a:pt x="587" y="3202"/>
                    <a:pt x="608" y="3327"/>
                    <a:pt x="670" y="3474"/>
                  </a:cubicBezTo>
                  <a:lnTo>
                    <a:pt x="817" y="3871"/>
                  </a:lnTo>
                  <a:cubicBezTo>
                    <a:pt x="838" y="3913"/>
                    <a:pt x="880" y="3997"/>
                    <a:pt x="901" y="4059"/>
                  </a:cubicBezTo>
                  <a:lnTo>
                    <a:pt x="984" y="4206"/>
                  </a:lnTo>
                  <a:cubicBezTo>
                    <a:pt x="1089" y="4415"/>
                    <a:pt x="1152" y="4603"/>
                    <a:pt x="1235" y="4729"/>
                  </a:cubicBezTo>
                  <a:cubicBezTo>
                    <a:pt x="1319" y="4854"/>
                    <a:pt x="1340" y="4917"/>
                    <a:pt x="1340" y="4917"/>
                  </a:cubicBezTo>
                  <a:cubicBezTo>
                    <a:pt x="1439" y="5082"/>
                    <a:pt x="1563" y="5195"/>
                    <a:pt x="1663" y="5195"/>
                  </a:cubicBezTo>
                  <a:cubicBezTo>
                    <a:pt x="1690" y="5195"/>
                    <a:pt x="1715" y="5186"/>
                    <a:pt x="1738" y="5168"/>
                  </a:cubicBezTo>
                  <a:cubicBezTo>
                    <a:pt x="1745" y="5172"/>
                    <a:pt x="1751" y="5174"/>
                    <a:pt x="1757" y="5174"/>
                  </a:cubicBezTo>
                  <a:cubicBezTo>
                    <a:pt x="1813" y="5174"/>
                    <a:pt x="1770" y="4983"/>
                    <a:pt x="1675" y="4792"/>
                  </a:cubicBezTo>
                  <a:cubicBezTo>
                    <a:pt x="1675" y="4792"/>
                    <a:pt x="1633" y="4729"/>
                    <a:pt x="1570" y="4603"/>
                  </a:cubicBezTo>
                  <a:cubicBezTo>
                    <a:pt x="1507" y="4499"/>
                    <a:pt x="1424" y="4310"/>
                    <a:pt x="1319" y="4101"/>
                  </a:cubicBezTo>
                  <a:lnTo>
                    <a:pt x="1235" y="3955"/>
                  </a:lnTo>
                  <a:cubicBezTo>
                    <a:pt x="1214" y="3892"/>
                    <a:pt x="1194" y="3850"/>
                    <a:pt x="1152" y="3766"/>
                  </a:cubicBezTo>
                  <a:cubicBezTo>
                    <a:pt x="1110" y="3641"/>
                    <a:pt x="1047" y="3536"/>
                    <a:pt x="1005" y="3411"/>
                  </a:cubicBezTo>
                  <a:cubicBezTo>
                    <a:pt x="942" y="3264"/>
                    <a:pt x="901" y="3139"/>
                    <a:pt x="838" y="2992"/>
                  </a:cubicBezTo>
                  <a:cubicBezTo>
                    <a:pt x="796" y="2846"/>
                    <a:pt x="733" y="2699"/>
                    <a:pt x="691" y="2532"/>
                  </a:cubicBezTo>
                  <a:cubicBezTo>
                    <a:pt x="629" y="2385"/>
                    <a:pt x="608" y="2260"/>
                    <a:pt x="566" y="2093"/>
                  </a:cubicBezTo>
                  <a:cubicBezTo>
                    <a:pt x="503" y="1946"/>
                    <a:pt x="482" y="1800"/>
                    <a:pt x="461" y="1674"/>
                  </a:cubicBezTo>
                  <a:cubicBezTo>
                    <a:pt x="378" y="1381"/>
                    <a:pt x="315" y="1130"/>
                    <a:pt x="273" y="900"/>
                  </a:cubicBezTo>
                  <a:cubicBezTo>
                    <a:pt x="210" y="649"/>
                    <a:pt x="189" y="481"/>
                    <a:pt x="168" y="335"/>
                  </a:cubicBezTo>
                  <a:cubicBezTo>
                    <a:pt x="147" y="209"/>
                    <a:pt x="147" y="126"/>
                    <a:pt x="147" y="126"/>
                  </a:cubicBezTo>
                  <a:cubicBezTo>
                    <a:pt x="106" y="63"/>
                    <a:pt x="85" y="0"/>
                    <a:pt x="64"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33"/>
            <p:cNvSpPr/>
            <p:nvPr/>
          </p:nvSpPr>
          <p:spPr>
            <a:xfrm flipH="1">
              <a:off x="5534749" y="2994583"/>
              <a:ext cx="65043" cy="193539"/>
            </a:xfrm>
            <a:custGeom>
              <a:avLst/>
              <a:gdLst/>
              <a:ahLst/>
              <a:cxnLst/>
              <a:rect l="l" t="t" r="r" b="b"/>
              <a:pathLst>
                <a:path w="1800" h="5356" extrusionOk="0">
                  <a:moveTo>
                    <a:pt x="1769" y="1"/>
                  </a:moveTo>
                  <a:cubicBezTo>
                    <a:pt x="1766" y="1"/>
                    <a:pt x="1762" y="4"/>
                    <a:pt x="1758" y="12"/>
                  </a:cubicBezTo>
                  <a:cubicBezTo>
                    <a:pt x="1737" y="12"/>
                    <a:pt x="1695" y="54"/>
                    <a:pt x="1674" y="138"/>
                  </a:cubicBezTo>
                  <a:cubicBezTo>
                    <a:pt x="1674" y="138"/>
                    <a:pt x="1674" y="221"/>
                    <a:pt x="1653" y="347"/>
                  </a:cubicBezTo>
                  <a:cubicBezTo>
                    <a:pt x="1632" y="472"/>
                    <a:pt x="1591" y="682"/>
                    <a:pt x="1570" y="912"/>
                  </a:cubicBezTo>
                  <a:cubicBezTo>
                    <a:pt x="1549" y="1163"/>
                    <a:pt x="1486" y="1435"/>
                    <a:pt x="1444" y="1728"/>
                  </a:cubicBezTo>
                  <a:cubicBezTo>
                    <a:pt x="1381" y="2021"/>
                    <a:pt x="1298" y="2335"/>
                    <a:pt x="1235" y="2648"/>
                  </a:cubicBezTo>
                  <a:cubicBezTo>
                    <a:pt x="1151" y="2962"/>
                    <a:pt x="1067" y="3276"/>
                    <a:pt x="963" y="3527"/>
                  </a:cubicBezTo>
                  <a:lnTo>
                    <a:pt x="816" y="3925"/>
                  </a:lnTo>
                  <a:cubicBezTo>
                    <a:pt x="754" y="4050"/>
                    <a:pt x="712" y="4155"/>
                    <a:pt x="649" y="4260"/>
                  </a:cubicBezTo>
                  <a:cubicBezTo>
                    <a:pt x="544" y="4469"/>
                    <a:pt x="440" y="4636"/>
                    <a:pt x="356" y="4741"/>
                  </a:cubicBezTo>
                  <a:cubicBezTo>
                    <a:pt x="293" y="4845"/>
                    <a:pt x="230" y="4887"/>
                    <a:pt x="230" y="4887"/>
                  </a:cubicBezTo>
                  <a:cubicBezTo>
                    <a:pt x="210" y="4950"/>
                    <a:pt x="147" y="4971"/>
                    <a:pt x="126" y="4992"/>
                  </a:cubicBezTo>
                  <a:cubicBezTo>
                    <a:pt x="105" y="5034"/>
                    <a:pt x="84" y="5076"/>
                    <a:pt x="42" y="5096"/>
                  </a:cubicBezTo>
                  <a:cubicBezTo>
                    <a:pt x="0" y="5159"/>
                    <a:pt x="0" y="5243"/>
                    <a:pt x="21" y="5285"/>
                  </a:cubicBezTo>
                  <a:cubicBezTo>
                    <a:pt x="37" y="5332"/>
                    <a:pt x="76" y="5355"/>
                    <a:pt x="139" y="5355"/>
                  </a:cubicBezTo>
                  <a:cubicBezTo>
                    <a:pt x="160" y="5355"/>
                    <a:pt x="183" y="5353"/>
                    <a:pt x="210" y="5348"/>
                  </a:cubicBezTo>
                  <a:cubicBezTo>
                    <a:pt x="251" y="5348"/>
                    <a:pt x="314" y="5306"/>
                    <a:pt x="356" y="5285"/>
                  </a:cubicBezTo>
                  <a:cubicBezTo>
                    <a:pt x="419" y="5285"/>
                    <a:pt x="461" y="5264"/>
                    <a:pt x="523" y="5180"/>
                  </a:cubicBezTo>
                  <a:cubicBezTo>
                    <a:pt x="523" y="5180"/>
                    <a:pt x="586" y="5138"/>
                    <a:pt x="691" y="4992"/>
                  </a:cubicBezTo>
                  <a:cubicBezTo>
                    <a:pt x="754" y="4866"/>
                    <a:pt x="900" y="4678"/>
                    <a:pt x="984" y="4448"/>
                  </a:cubicBezTo>
                  <a:cubicBezTo>
                    <a:pt x="1046" y="4343"/>
                    <a:pt x="1109" y="4218"/>
                    <a:pt x="1151" y="4092"/>
                  </a:cubicBezTo>
                  <a:cubicBezTo>
                    <a:pt x="1193" y="3946"/>
                    <a:pt x="1256" y="3799"/>
                    <a:pt x="1277" y="3674"/>
                  </a:cubicBezTo>
                  <a:cubicBezTo>
                    <a:pt x="1360" y="3381"/>
                    <a:pt x="1444" y="3067"/>
                    <a:pt x="1507" y="2732"/>
                  </a:cubicBezTo>
                  <a:cubicBezTo>
                    <a:pt x="1570" y="2418"/>
                    <a:pt x="1632" y="2063"/>
                    <a:pt x="1674" y="1791"/>
                  </a:cubicBezTo>
                  <a:cubicBezTo>
                    <a:pt x="1716" y="1477"/>
                    <a:pt x="1758" y="1205"/>
                    <a:pt x="1758" y="954"/>
                  </a:cubicBezTo>
                  <a:cubicBezTo>
                    <a:pt x="1779" y="703"/>
                    <a:pt x="1779" y="493"/>
                    <a:pt x="1800" y="368"/>
                  </a:cubicBezTo>
                  <a:lnTo>
                    <a:pt x="1800" y="138"/>
                  </a:lnTo>
                  <a:cubicBezTo>
                    <a:pt x="1800" y="69"/>
                    <a:pt x="1786" y="1"/>
                    <a:pt x="1769" y="1"/>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33"/>
            <p:cNvSpPr/>
            <p:nvPr/>
          </p:nvSpPr>
          <p:spPr>
            <a:xfrm flipH="1">
              <a:off x="5676108" y="3734445"/>
              <a:ext cx="269965" cy="134603"/>
            </a:xfrm>
            <a:custGeom>
              <a:avLst/>
              <a:gdLst/>
              <a:ahLst/>
              <a:cxnLst/>
              <a:rect l="l" t="t" r="r" b="b"/>
              <a:pathLst>
                <a:path w="7471" h="3725" extrusionOk="0">
                  <a:moveTo>
                    <a:pt x="3746" y="0"/>
                  </a:moveTo>
                  <a:cubicBezTo>
                    <a:pt x="1695" y="0"/>
                    <a:pt x="21" y="1674"/>
                    <a:pt x="0" y="3725"/>
                  </a:cubicBezTo>
                  <a:lnTo>
                    <a:pt x="7470" y="3725"/>
                  </a:lnTo>
                  <a:cubicBezTo>
                    <a:pt x="7470" y="1674"/>
                    <a:pt x="5817" y="0"/>
                    <a:pt x="3746"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33"/>
            <p:cNvSpPr/>
            <p:nvPr/>
          </p:nvSpPr>
          <p:spPr>
            <a:xfrm flipH="1">
              <a:off x="5850784" y="3775277"/>
              <a:ext cx="188299" cy="94529"/>
            </a:xfrm>
            <a:custGeom>
              <a:avLst/>
              <a:gdLst/>
              <a:ahLst/>
              <a:cxnLst/>
              <a:rect l="l" t="t" r="r" b="b"/>
              <a:pathLst>
                <a:path w="5211" h="2616" extrusionOk="0">
                  <a:moveTo>
                    <a:pt x="2595" y="0"/>
                  </a:moveTo>
                  <a:cubicBezTo>
                    <a:pt x="1151" y="0"/>
                    <a:pt x="1" y="1151"/>
                    <a:pt x="1" y="2616"/>
                  </a:cubicBezTo>
                  <a:lnTo>
                    <a:pt x="5211" y="2616"/>
                  </a:lnTo>
                  <a:cubicBezTo>
                    <a:pt x="5211" y="1172"/>
                    <a:pt x="4018" y="0"/>
                    <a:pt x="2595"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33"/>
            <p:cNvSpPr/>
            <p:nvPr/>
          </p:nvSpPr>
          <p:spPr>
            <a:xfrm flipH="1">
              <a:off x="5534749" y="3820626"/>
              <a:ext cx="96047" cy="48421"/>
            </a:xfrm>
            <a:custGeom>
              <a:avLst/>
              <a:gdLst/>
              <a:ahLst/>
              <a:cxnLst/>
              <a:rect l="l" t="t" r="r" b="b"/>
              <a:pathLst>
                <a:path w="2658" h="1340" extrusionOk="0">
                  <a:moveTo>
                    <a:pt x="1319" y="1"/>
                  </a:moveTo>
                  <a:cubicBezTo>
                    <a:pt x="607" y="1"/>
                    <a:pt x="0" y="607"/>
                    <a:pt x="0" y="1340"/>
                  </a:cubicBezTo>
                  <a:lnTo>
                    <a:pt x="2658" y="1340"/>
                  </a:lnTo>
                  <a:cubicBezTo>
                    <a:pt x="2658" y="607"/>
                    <a:pt x="2072" y="1"/>
                    <a:pt x="1319" y="1"/>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33"/>
            <p:cNvSpPr/>
            <p:nvPr/>
          </p:nvSpPr>
          <p:spPr>
            <a:xfrm flipH="1">
              <a:off x="4576052" y="3537871"/>
              <a:ext cx="662355" cy="331177"/>
            </a:xfrm>
            <a:custGeom>
              <a:avLst/>
              <a:gdLst/>
              <a:ahLst/>
              <a:cxnLst/>
              <a:rect l="l" t="t" r="r" b="b"/>
              <a:pathLst>
                <a:path w="18330" h="9165" extrusionOk="0">
                  <a:moveTo>
                    <a:pt x="9165" y="0"/>
                  </a:moveTo>
                  <a:cubicBezTo>
                    <a:pt x="4102" y="0"/>
                    <a:pt x="1" y="4122"/>
                    <a:pt x="22" y="9165"/>
                  </a:cubicBezTo>
                  <a:lnTo>
                    <a:pt x="18330" y="9165"/>
                  </a:lnTo>
                  <a:cubicBezTo>
                    <a:pt x="18330" y="4122"/>
                    <a:pt x="14229" y="0"/>
                    <a:pt x="9165"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33"/>
            <p:cNvSpPr/>
            <p:nvPr/>
          </p:nvSpPr>
          <p:spPr>
            <a:xfrm flipH="1">
              <a:off x="5006998" y="3637675"/>
              <a:ext cx="463504" cy="231372"/>
            </a:xfrm>
            <a:custGeom>
              <a:avLst/>
              <a:gdLst/>
              <a:ahLst/>
              <a:cxnLst/>
              <a:rect l="l" t="t" r="r" b="b"/>
              <a:pathLst>
                <a:path w="12827" h="6403" extrusionOk="0">
                  <a:moveTo>
                    <a:pt x="6424" y="0"/>
                  </a:moveTo>
                  <a:cubicBezTo>
                    <a:pt x="2888" y="0"/>
                    <a:pt x="0" y="2867"/>
                    <a:pt x="0" y="6403"/>
                  </a:cubicBezTo>
                  <a:lnTo>
                    <a:pt x="12826" y="6403"/>
                  </a:lnTo>
                  <a:cubicBezTo>
                    <a:pt x="12826" y="2867"/>
                    <a:pt x="9939" y="0"/>
                    <a:pt x="6424"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33"/>
            <p:cNvSpPr/>
            <p:nvPr/>
          </p:nvSpPr>
          <p:spPr>
            <a:xfrm flipH="1">
              <a:off x="6180443" y="3457182"/>
              <a:ext cx="345559" cy="383139"/>
            </a:xfrm>
            <a:custGeom>
              <a:avLst/>
              <a:gdLst/>
              <a:ahLst/>
              <a:cxnLst/>
              <a:rect l="l" t="t" r="r" b="b"/>
              <a:pathLst>
                <a:path w="9563" h="10603" extrusionOk="0">
                  <a:moveTo>
                    <a:pt x="8686" y="1"/>
                  </a:moveTo>
                  <a:cubicBezTo>
                    <a:pt x="8311" y="1"/>
                    <a:pt x="7830" y="66"/>
                    <a:pt x="7324" y="245"/>
                  </a:cubicBezTo>
                  <a:cubicBezTo>
                    <a:pt x="6676" y="497"/>
                    <a:pt x="5964" y="873"/>
                    <a:pt x="5253" y="1396"/>
                  </a:cubicBezTo>
                  <a:cubicBezTo>
                    <a:pt x="4583" y="1919"/>
                    <a:pt x="3893" y="2547"/>
                    <a:pt x="3265" y="3238"/>
                  </a:cubicBezTo>
                  <a:cubicBezTo>
                    <a:pt x="2010" y="4618"/>
                    <a:pt x="1005" y="6188"/>
                    <a:pt x="440" y="7631"/>
                  </a:cubicBezTo>
                  <a:cubicBezTo>
                    <a:pt x="147" y="8364"/>
                    <a:pt x="22" y="9075"/>
                    <a:pt x="1" y="9640"/>
                  </a:cubicBezTo>
                  <a:cubicBezTo>
                    <a:pt x="1" y="9933"/>
                    <a:pt x="22" y="10163"/>
                    <a:pt x="43" y="10352"/>
                  </a:cubicBezTo>
                  <a:cubicBezTo>
                    <a:pt x="85" y="10498"/>
                    <a:pt x="105" y="10603"/>
                    <a:pt x="105" y="10603"/>
                  </a:cubicBezTo>
                  <a:lnTo>
                    <a:pt x="3286" y="9640"/>
                  </a:lnTo>
                  <a:lnTo>
                    <a:pt x="3265" y="9619"/>
                  </a:lnTo>
                  <a:cubicBezTo>
                    <a:pt x="3244" y="9577"/>
                    <a:pt x="3223" y="9536"/>
                    <a:pt x="3181" y="9452"/>
                  </a:cubicBezTo>
                  <a:cubicBezTo>
                    <a:pt x="3139" y="9284"/>
                    <a:pt x="3077" y="8908"/>
                    <a:pt x="3160" y="8364"/>
                  </a:cubicBezTo>
                  <a:cubicBezTo>
                    <a:pt x="3244" y="7841"/>
                    <a:pt x="3391" y="7150"/>
                    <a:pt x="3663" y="6439"/>
                  </a:cubicBezTo>
                  <a:cubicBezTo>
                    <a:pt x="3893" y="5748"/>
                    <a:pt x="4269" y="5016"/>
                    <a:pt x="4646" y="4284"/>
                  </a:cubicBezTo>
                  <a:cubicBezTo>
                    <a:pt x="5064" y="3572"/>
                    <a:pt x="5546" y="2903"/>
                    <a:pt x="6048" y="2296"/>
                  </a:cubicBezTo>
                  <a:cubicBezTo>
                    <a:pt x="6529" y="1710"/>
                    <a:pt x="7052" y="1208"/>
                    <a:pt x="7575" y="873"/>
                  </a:cubicBezTo>
                  <a:cubicBezTo>
                    <a:pt x="8077" y="559"/>
                    <a:pt x="8580" y="413"/>
                    <a:pt x="8935" y="350"/>
                  </a:cubicBezTo>
                  <a:cubicBezTo>
                    <a:pt x="9019" y="329"/>
                    <a:pt x="9103" y="329"/>
                    <a:pt x="9186" y="329"/>
                  </a:cubicBezTo>
                  <a:lnTo>
                    <a:pt x="9521" y="329"/>
                  </a:lnTo>
                  <a:lnTo>
                    <a:pt x="9563" y="141"/>
                  </a:lnTo>
                  <a:cubicBezTo>
                    <a:pt x="9563" y="141"/>
                    <a:pt x="9521" y="120"/>
                    <a:pt x="9417" y="99"/>
                  </a:cubicBezTo>
                  <a:cubicBezTo>
                    <a:pt x="9354" y="99"/>
                    <a:pt x="9312" y="78"/>
                    <a:pt x="9228" y="36"/>
                  </a:cubicBezTo>
                  <a:cubicBezTo>
                    <a:pt x="9165" y="36"/>
                    <a:pt x="9082" y="36"/>
                    <a:pt x="8977" y="15"/>
                  </a:cubicBezTo>
                  <a:cubicBezTo>
                    <a:pt x="8890" y="6"/>
                    <a:pt x="8792" y="1"/>
                    <a:pt x="8686" y="1"/>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33"/>
            <p:cNvSpPr/>
            <p:nvPr/>
          </p:nvSpPr>
          <p:spPr>
            <a:xfrm flipH="1">
              <a:off x="5983073" y="3565659"/>
              <a:ext cx="524030" cy="251427"/>
            </a:xfrm>
            <a:custGeom>
              <a:avLst/>
              <a:gdLst/>
              <a:ahLst/>
              <a:cxnLst/>
              <a:rect l="l" t="t" r="r" b="b"/>
              <a:pathLst>
                <a:path w="14502" h="6958" extrusionOk="0">
                  <a:moveTo>
                    <a:pt x="3306" y="6866"/>
                  </a:moveTo>
                  <a:lnTo>
                    <a:pt x="3306" y="6866"/>
                  </a:lnTo>
                  <a:cubicBezTo>
                    <a:pt x="3307" y="6866"/>
                    <a:pt x="3307" y="6868"/>
                    <a:pt x="3307" y="6868"/>
                  </a:cubicBezTo>
                  <a:lnTo>
                    <a:pt x="3328" y="6868"/>
                  </a:lnTo>
                  <a:lnTo>
                    <a:pt x="3306" y="6866"/>
                  </a:lnTo>
                  <a:close/>
                  <a:moveTo>
                    <a:pt x="11722" y="0"/>
                  </a:moveTo>
                  <a:cubicBezTo>
                    <a:pt x="10306" y="0"/>
                    <a:pt x="8503" y="216"/>
                    <a:pt x="6717" y="696"/>
                  </a:cubicBezTo>
                  <a:lnTo>
                    <a:pt x="6550" y="759"/>
                  </a:lnTo>
                  <a:lnTo>
                    <a:pt x="6466" y="780"/>
                  </a:lnTo>
                  <a:lnTo>
                    <a:pt x="6362" y="800"/>
                  </a:lnTo>
                  <a:cubicBezTo>
                    <a:pt x="6173" y="884"/>
                    <a:pt x="6048" y="968"/>
                    <a:pt x="5922" y="1010"/>
                  </a:cubicBezTo>
                  <a:cubicBezTo>
                    <a:pt x="5650" y="1156"/>
                    <a:pt x="5420" y="1282"/>
                    <a:pt x="5211" y="1407"/>
                  </a:cubicBezTo>
                  <a:cubicBezTo>
                    <a:pt x="4772" y="1679"/>
                    <a:pt x="4374" y="1951"/>
                    <a:pt x="3976" y="2223"/>
                  </a:cubicBezTo>
                  <a:cubicBezTo>
                    <a:pt x="3223" y="2767"/>
                    <a:pt x="2533" y="3290"/>
                    <a:pt x="1947" y="3793"/>
                  </a:cubicBezTo>
                  <a:cubicBezTo>
                    <a:pt x="1340" y="4295"/>
                    <a:pt x="859" y="4734"/>
                    <a:pt x="482" y="5278"/>
                  </a:cubicBezTo>
                  <a:cubicBezTo>
                    <a:pt x="378" y="5445"/>
                    <a:pt x="273" y="5571"/>
                    <a:pt x="189" y="5801"/>
                  </a:cubicBezTo>
                  <a:cubicBezTo>
                    <a:pt x="127" y="5906"/>
                    <a:pt x="127" y="5969"/>
                    <a:pt x="106" y="6031"/>
                  </a:cubicBezTo>
                  <a:cubicBezTo>
                    <a:pt x="85" y="6115"/>
                    <a:pt x="64" y="6178"/>
                    <a:pt x="64" y="6220"/>
                  </a:cubicBezTo>
                  <a:cubicBezTo>
                    <a:pt x="22" y="6387"/>
                    <a:pt x="1" y="6450"/>
                    <a:pt x="1" y="6450"/>
                  </a:cubicBezTo>
                  <a:lnTo>
                    <a:pt x="2939" y="6819"/>
                  </a:lnTo>
                  <a:lnTo>
                    <a:pt x="2939" y="6819"/>
                  </a:lnTo>
                  <a:cubicBezTo>
                    <a:pt x="2950" y="6827"/>
                    <a:pt x="2958" y="6832"/>
                    <a:pt x="2952" y="6832"/>
                  </a:cubicBezTo>
                  <a:cubicBezTo>
                    <a:pt x="2949" y="6832"/>
                    <a:pt x="2943" y="6831"/>
                    <a:pt x="2930" y="6826"/>
                  </a:cubicBezTo>
                  <a:lnTo>
                    <a:pt x="2930" y="6826"/>
                  </a:lnTo>
                  <a:lnTo>
                    <a:pt x="2993" y="6847"/>
                  </a:lnTo>
                  <a:cubicBezTo>
                    <a:pt x="3035" y="6868"/>
                    <a:pt x="3119" y="6910"/>
                    <a:pt x="3160" y="6931"/>
                  </a:cubicBezTo>
                  <a:cubicBezTo>
                    <a:pt x="3202" y="6952"/>
                    <a:pt x="3218" y="6957"/>
                    <a:pt x="3223" y="6957"/>
                  </a:cubicBezTo>
                  <a:cubicBezTo>
                    <a:pt x="3228" y="6957"/>
                    <a:pt x="3223" y="6952"/>
                    <a:pt x="3223" y="6952"/>
                  </a:cubicBezTo>
                  <a:lnTo>
                    <a:pt x="3223" y="6942"/>
                  </a:lnTo>
                  <a:lnTo>
                    <a:pt x="3223" y="6942"/>
                  </a:lnTo>
                  <a:cubicBezTo>
                    <a:pt x="3230" y="6945"/>
                    <a:pt x="3237" y="6949"/>
                    <a:pt x="3244" y="6952"/>
                  </a:cubicBezTo>
                  <a:cubicBezTo>
                    <a:pt x="3244" y="6931"/>
                    <a:pt x="3265" y="6931"/>
                    <a:pt x="3265" y="6910"/>
                  </a:cubicBezTo>
                  <a:cubicBezTo>
                    <a:pt x="3288" y="6876"/>
                    <a:pt x="3298" y="6867"/>
                    <a:pt x="3303" y="6865"/>
                  </a:cubicBezTo>
                  <a:lnTo>
                    <a:pt x="3303" y="6865"/>
                  </a:lnTo>
                  <a:lnTo>
                    <a:pt x="3306" y="6866"/>
                  </a:lnTo>
                  <a:lnTo>
                    <a:pt x="3306" y="6866"/>
                  </a:lnTo>
                  <a:cubicBezTo>
                    <a:pt x="3305" y="6865"/>
                    <a:pt x="3305" y="6865"/>
                    <a:pt x="3304" y="6865"/>
                  </a:cubicBezTo>
                  <a:cubicBezTo>
                    <a:pt x="3304" y="6865"/>
                    <a:pt x="3303" y="6865"/>
                    <a:pt x="3303" y="6865"/>
                  </a:cubicBezTo>
                  <a:lnTo>
                    <a:pt x="3303" y="6865"/>
                  </a:lnTo>
                  <a:lnTo>
                    <a:pt x="3249" y="6858"/>
                  </a:lnTo>
                  <a:lnTo>
                    <a:pt x="3249" y="6858"/>
                  </a:lnTo>
                  <a:cubicBezTo>
                    <a:pt x="3237" y="6886"/>
                    <a:pt x="3228" y="6911"/>
                    <a:pt x="3223" y="6931"/>
                  </a:cubicBezTo>
                  <a:lnTo>
                    <a:pt x="3223" y="6942"/>
                  </a:lnTo>
                  <a:lnTo>
                    <a:pt x="3223" y="6942"/>
                  </a:lnTo>
                  <a:cubicBezTo>
                    <a:pt x="3096" y="6883"/>
                    <a:pt x="3015" y="6845"/>
                    <a:pt x="2966" y="6823"/>
                  </a:cubicBezTo>
                  <a:lnTo>
                    <a:pt x="2966" y="6823"/>
                  </a:lnTo>
                  <a:lnTo>
                    <a:pt x="3249" y="6858"/>
                  </a:lnTo>
                  <a:lnTo>
                    <a:pt x="3249" y="6858"/>
                  </a:lnTo>
                  <a:cubicBezTo>
                    <a:pt x="3288" y="6772"/>
                    <a:pt x="3359" y="6650"/>
                    <a:pt x="3453" y="6492"/>
                  </a:cubicBezTo>
                  <a:cubicBezTo>
                    <a:pt x="3579" y="6282"/>
                    <a:pt x="3746" y="6031"/>
                    <a:pt x="3956" y="5780"/>
                  </a:cubicBezTo>
                  <a:cubicBezTo>
                    <a:pt x="4353" y="5257"/>
                    <a:pt x="4876" y="4629"/>
                    <a:pt x="5462" y="4002"/>
                  </a:cubicBezTo>
                  <a:cubicBezTo>
                    <a:pt x="5755" y="3688"/>
                    <a:pt x="6069" y="3353"/>
                    <a:pt x="6383" y="3060"/>
                  </a:cubicBezTo>
                  <a:cubicBezTo>
                    <a:pt x="6550" y="2893"/>
                    <a:pt x="6697" y="2767"/>
                    <a:pt x="6864" y="2642"/>
                  </a:cubicBezTo>
                  <a:lnTo>
                    <a:pt x="7031" y="2516"/>
                  </a:lnTo>
                  <a:lnTo>
                    <a:pt x="7094" y="2474"/>
                  </a:lnTo>
                  <a:lnTo>
                    <a:pt x="7178" y="2453"/>
                  </a:lnTo>
                  <a:lnTo>
                    <a:pt x="7324" y="2370"/>
                  </a:lnTo>
                  <a:cubicBezTo>
                    <a:pt x="8977" y="1533"/>
                    <a:pt x="10777" y="947"/>
                    <a:pt x="12137" y="675"/>
                  </a:cubicBezTo>
                  <a:cubicBezTo>
                    <a:pt x="12325" y="633"/>
                    <a:pt x="12471" y="591"/>
                    <a:pt x="12639" y="570"/>
                  </a:cubicBezTo>
                  <a:cubicBezTo>
                    <a:pt x="12785" y="549"/>
                    <a:pt x="12953" y="549"/>
                    <a:pt x="13078" y="528"/>
                  </a:cubicBezTo>
                  <a:cubicBezTo>
                    <a:pt x="13317" y="494"/>
                    <a:pt x="13515" y="460"/>
                    <a:pt x="13693" y="460"/>
                  </a:cubicBezTo>
                  <a:cubicBezTo>
                    <a:pt x="13733" y="460"/>
                    <a:pt x="13772" y="462"/>
                    <a:pt x="13811" y="466"/>
                  </a:cubicBezTo>
                  <a:cubicBezTo>
                    <a:pt x="14229" y="487"/>
                    <a:pt x="14459" y="487"/>
                    <a:pt x="14459" y="487"/>
                  </a:cubicBezTo>
                  <a:lnTo>
                    <a:pt x="14501" y="319"/>
                  </a:lnTo>
                  <a:cubicBezTo>
                    <a:pt x="14501" y="319"/>
                    <a:pt x="14250" y="256"/>
                    <a:pt x="13831" y="152"/>
                  </a:cubicBezTo>
                  <a:cubicBezTo>
                    <a:pt x="13622" y="110"/>
                    <a:pt x="13371" y="68"/>
                    <a:pt x="13078" y="47"/>
                  </a:cubicBezTo>
                  <a:cubicBezTo>
                    <a:pt x="12953" y="26"/>
                    <a:pt x="12764" y="26"/>
                    <a:pt x="12618" y="5"/>
                  </a:cubicBezTo>
                  <a:lnTo>
                    <a:pt x="12095" y="5"/>
                  </a:lnTo>
                  <a:cubicBezTo>
                    <a:pt x="11974" y="2"/>
                    <a:pt x="11850" y="0"/>
                    <a:pt x="11722"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33"/>
            <p:cNvSpPr/>
            <p:nvPr/>
          </p:nvSpPr>
          <p:spPr>
            <a:xfrm flipH="1">
              <a:off x="6371705" y="3183279"/>
              <a:ext cx="150502" cy="655525"/>
            </a:xfrm>
            <a:custGeom>
              <a:avLst/>
              <a:gdLst/>
              <a:ahLst/>
              <a:cxnLst/>
              <a:rect l="l" t="t" r="r" b="b"/>
              <a:pathLst>
                <a:path w="4165" h="18141" extrusionOk="0">
                  <a:moveTo>
                    <a:pt x="4081" y="0"/>
                  </a:moveTo>
                  <a:cubicBezTo>
                    <a:pt x="4081" y="0"/>
                    <a:pt x="4039" y="63"/>
                    <a:pt x="3955" y="167"/>
                  </a:cubicBezTo>
                  <a:cubicBezTo>
                    <a:pt x="3871" y="293"/>
                    <a:pt x="3746" y="418"/>
                    <a:pt x="3578" y="628"/>
                  </a:cubicBezTo>
                  <a:cubicBezTo>
                    <a:pt x="3265" y="1025"/>
                    <a:pt x="2846" y="1632"/>
                    <a:pt x="2469" y="2427"/>
                  </a:cubicBezTo>
                  <a:cubicBezTo>
                    <a:pt x="2051" y="3201"/>
                    <a:pt x="1653" y="4143"/>
                    <a:pt x="1340" y="5189"/>
                  </a:cubicBezTo>
                  <a:cubicBezTo>
                    <a:pt x="1026" y="6235"/>
                    <a:pt x="754" y="7386"/>
                    <a:pt x="586" y="8537"/>
                  </a:cubicBezTo>
                  <a:cubicBezTo>
                    <a:pt x="210" y="10838"/>
                    <a:pt x="0" y="13140"/>
                    <a:pt x="21" y="14939"/>
                  </a:cubicBezTo>
                  <a:cubicBezTo>
                    <a:pt x="21" y="15839"/>
                    <a:pt x="126" y="16613"/>
                    <a:pt x="231" y="17199"/>
                  </a:cubicBezTo>
                  <a:cubicBezTo>
                    <a:pt x="293" y="17492"/>
                    <a:pt x="335" y="17722"/>
                    <a:pt x="419" y="17869"/>
                  </a:cubicBezTo>
                  <a:cubicBezTo>
                    <a:pt x="482" y="18057"/>
                    <a:pt x="503" y="18141"/>
                    <a:pt x="503" y="18141"/>
                  </a:cubicBezTo>
                  <a:lnTo>
                    <a:pt x="2386" y="17262"/>
                  </a:lnTo>
                  <a:cubicBezTo>
                    <a:pt x="2386" y="17262"/>
                    <a:pt x="2386" y="17220"/>
                    <a:pt x="2323" y="17136"/>
                  </a:cubicBezTo>
                  <a:cubicBezTo>
                    <a:pt x="2302" y="17053"/>
                    <a:pt x="2239" y="16906"/>
                    <a:pt x="2177" y="16718"/>
                  </a:cubicBezTo>
                  <a:cubicBezTo>
                    <a:pt x="2030" y="16320"/>
                    <a:pt x="1905" y="15672"/>
                    <a:pt x="1800" y="14856"/>
                  </a:cubicBezTo>
                  <a:cubicBezTo>
                    <a:pt x="1591" y="13245"/>
                    <a:pt x="1570" y="10943"/>
                    <a:pt x="1674" y="8683"/>
                  </a:cubicBezTo>
                  <a:cubicBezTo>
                    <a:pt x="1758" y="7574"/>
                    <a:pt x="1863" y="6444"/>
                    <a:pt x="2072" y="5398"/>
                  </a:cubicBezTo>
                  <a:cubicBezTo>
                    <a:pt x="2281" y="4373"/>
                    <a:pt x="2532" y="3411"/>
                    <a:pt x="2846" y="2615"/>
                  </a:cubicBezTo>
                  <a:cubicBezTo>
                    <a:pt x="3160" y="1820"/>
                    <a:pt x="3474" y="1193"/>
                    <a:pt x="3746" y="774"/>
                  </a:cubicBezTo>
                  <a:cubicBezTo>
                    <a:pt x="3871" y="523"/>
                    <a:pt x="3976" y="377"/>
                    <a:pt x="4060" y="272"/>
                  </a:cubicBezTo>
                  <a:cubicBezTo>
                    <a:pt x="4102" y="146"/>
                    <a:pt x="4164" y="84"/>
                    <a:pt x="4164" y="84"/>
                  </a:cubicBezTo>
                  <a:lnTo>
                    <a:pt x="4081" y="0"/>
                  </a:ln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33"/>
            <p:cNvSpPr/>
            <p:nvPr/>
          </p:nvSpPr>
          <p:spPr>
            <a:xfrm flipH="1">
              <a:off x="6392880" y="3661850"/>
              <a:ext cx="415878" cy="207957"/>
            </a:xfrm>
            <a:custGeom>
              <a:avLst/>
              <a:gdLst/>
              <a:ahLst/>
              <a:cxnLst/>
              <a:rect l="l" t="t" r="r" b="b"/>
              <a:pathLst>
                <a:path w="11509" h="5755" extrusionOk="0">
                  <a:moveTo>
                    <a:pt x="5754" y="1"/>
                  </a:moveTo>
                  <a:cubicBezTo>
                    <a:pt x="2595" y="1"/>
                    <a:pt x="0" y="2574"/>
                    <a:pt x="0" y="5755"/>
                  </a:cubicBezTo>
                  <a:lnTo>
                    <a:pt x="11488" y="5755"/>
                  </a:lnTo>
                  <a:cubicBezTo>
                    <a:pt x="11508" y="2574"/>
                    <a:pt x="8935" y="1"/>
                    <a:pt x="5754" y="1"/>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33"/>
            <p:cNvSpPr/>
            <p:nvPr/>
          </p:nvSpPr>
          <p:spPr>
            <a:xfrm flipH="1">
              <a:off x="6247726" y="3724616"/>
              <a:ext cx="290345" cy="145190"/>
            </a:xfrm>
            <a:custGeom>
              <a:avLst/>
              <a:gdLst/>
              <a:ahLst/>
              <a:cxnLst/>
              <a:rect l="l" t="t" r="r" b="b"/>
              <a:pathLst>
                <a:path w="8035" h="4018" extrusionOk="0">
                  <a:moveTo>
                    <a:pt x="4017" y="0"/>
                  </a:moveTo>
                  <a:cubicBezTo>
                    <a:pt x="1800" y="0"/>
                    <a:pt x="0" y="1800"/>
                    <a:pt x="0" y="4018"/>
                  </a:cubicBezTo>
                  <a:lnTo>
                    <a:pt x="8035" y="4018"/>
                  </a:lnTo>
                  <a:cubicBezTo>
                    <a:pt x="8035" y="1779"/>
                    <a:pt x="6256" y="0"/>
                    <a:pt x="4017"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33"/>
            <p:cNvSpPr/>
            <p:nvPr/>
          </p:nvSpPr>
          <p:spPr>
            <a:xfrm flipH="1">
              <a:off x="7321705" y="3746152"/>
              <a:ext cx="161849" cy="85098"/>
            </a:xfrm>
            <a:custGeom>
              <a:avLst/>
              <a:gdLst/>
              <a:ahLst/>
              <a:cxnLst/>
              <a:rect l="l" t="t" r="r" b="b"/>
              <a:pathLst>
                <a:path w="4479" h="2355" extrusionOk="0">
                  <a:moveTo>
                    <a:pt x="953" y="1"/>
                  </a:moveTo>
                  <a:cubicBezTo>
                    <a:pt x="885" y="1"/>
                    <a:pt x="817" y="11"/>
                    <a:pt x="754" y="32"/>
                  </a:cubicBezTo>
                  <a:cubicBezTo>
                    <a:pt x="524" y="32"/>
                    <a:pt x="336" y="74"/>
                    <a:pt x="210" y="137"/>
                  </a:cubicBezTo>
                  <a:cubicBezTo>
                    <a:pt x="126" y="158"/>
                    <a:pt x="84" y="178"/>
                    <a:pt x="43" y="178"/>
                  </a:cubicBezTo>
                  <a:cubicBezTo>
                    <a:pt x="22" y="199"/>
                    <a:pt x="1" y="199"/>
                    <a:pt x="1" y="199"/>
                  </a:cubicBezTo>
                  <a:lnTo>
                    <a:pt x="1" y="241"/>
                  </a:lnTo>
                  <a:lnTo>
                    <a:pt x="43" y="241"/>
                  </a:lnTo>
                  <a:cubicBezTo>
                    <a:pt x="105" y="241"/>
                    <a:pt x="126" y="199"/>
                    <a:pt x="210" y="199"/>
                  </a:cubicBezTo>
                  <a:cubicBezTo>
                    <a:pt x="336" y="178"/>
                    <a:pt x="524" y="178"/>
                    <a:pt x="754" y="178"/>
                  </a:cubicBezTo>
                  <a:cubicBezTo>
                    <a:pt x="880" y="199"/>
                    <a:pt x="984" y="199"/>
                    <a:pt x="1131" y="241"/>
                  </a:cubicBezTo>
                  <a:cubicBezTo>
                    <a:pt x="1256" y="262"/>
                    <a:pt x="1382" y="283"/>
                    <a:pt x="1507" y="346"/>
                  </a:cubicBezTo>
                  <a:cubicBezTo>
                    <a:pt x="1800" y="409"/>
                    <a:pt x="2072" y="576"/>
                    <a:pt x="2302" y="723"/>
                  </a:cubicBezTo>
                  <a:cubicBezTo>
                    <a:pt x="2804" y="1078"/>
                    <a:pt x="3244" y="1455"/>
                    <a:pt x="3474" y="1811"/>
                  </a:cubicBezTo>
                  <a:cubicBezTo>
                    <a:pt x="3600" y="1978"/>
                    <a:pt x="3683" y="2124"/>
                    <a:pt x="3704" y="2229"/>
                  </a:cubicBezTo>
                  <a:cubicBezTo>
                    <a:pt x="3704" y="2229"/>
                    <a:pt x="3746" y="2250"/>
                    <a:pt x="3746" y="2271"/>
                  </a:cubicBezTo>
                  <a:lnTo>
                    <a:pt x="3746" y="2334"/>
                  </a:lnTo>
                  <a:lnTo>
                    <a:pt x="3746" y="2355"/>
                  </a:lnTo>
                  <a:lnTo>
                    <a:pt x="4478" y="2145"/>
                  </a:lnTo>
                  <a:cubicBezTo>
                    <a:pt x="4478" y="2145"/>
                    <a:pt x="4478" y="2124"/>
                    <a:pt x="4437" y="2062"/>
                  </a:cubicBezTo>
                  <a:cubicBezTo>
                    <a:pt x="4437" y="2041"/>
                    <a:pt x="4437" y="2020"/>
                    <a:pt x="4416" y="1978"/>
                  </a:cubicBezTo>
                  <a:cubicBezTo>
                    <a:pt x="4416" y="1957"/>
                    <a:pt x="4395" y="1915"/>
                    <a:pt x="4374" y="1873"/>
                  </a:cubicBezTo>
                  <a:cubicBezTo>
                    <a:pt x="4290" y="1727"/>
                    <a:pt x="4165" y="1539"/>
                    <a:pt x="3976" y="1350"/>
                  </a:cubicBezTo>
                  <a:cubicBezTo>
                    <a:pt x="3600" y="995"/>
                    <a:pt x="3056" y="618"/>
                    <a:pt x="2491" y="367"/>
                  </a:cubicBezTo>
                  <a:cubicBezTo>
                    <a:pt x="2198" y="241"/>
                    <a:pt x="1884" y="137"/>
                    <a:pt x="1591" y="74"/>
                  </a:cubicBezTo>
                  <a:cubicBezTo>
                    <a:pt x="1444" y="53"/>
                    <a:pt x="1277" y="32"/>
                    <a:pt x="1152" y="32"/>
                  </a:cubicBezTo>
                  <a:cubicBezTo>
                    <a:pt x="1089" y="11"/>
                    <a:pt x="1021" y="1"/>
                    <a:pt x="953" y="1"/>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33"/>
            <p:cNvSpPr/>
            <p:nvPr/>
          </p:nvSpPr>
          <p:spPr>
            <a:xfrm flipH="1">
              <a:off x="7325499" y="3691336"/>
              <a:ext cx="46903" cy="124810"/>
            </a:xfrm>
            <a:custGeom>
              <a:avLst/>
              <a:gdLst/>
              <a:ahLst/>
              <a:cxnLst/>
              <a:rect l="l" t="t" r="r" b="b"/>
              <a:pathLst>
                <a:path w="1298" h="3454" extrusionOk="0">
                  <a:moveTo>
                    <a:pt x="21" y="1"/>
                  </a:moveTo>
                  <a:lnTo>
                    <a:pt x="1" y="22"/>
                  </a:lnTo>
                  <a:cubicBezTo>
                    <a:pt x="1" y="22"/>
                    <a:pt x="21" y="84"/>
                    <a:pt x="63" y="147"/>
                  </a:cubicBezTo>
                  <a:cubicBezTo>
                    <a:pt x="63" y="189"/>
                    <a:pt x="84" y="210"/>
                    <a:pt x="84" y="231"/>
                  </a:cubicBezTo>
                  <a:cubicBezTo>
                    <a:pt x="84" y="252"/>
                    <a:pt x="105" y="294"/>
                    <a:pt x="105" y="315"/>
                  </a:cubicBezTo>
                  <a:cubicBezTo>
                    <a:pt x="105" y="335"/>
                    <a:pt x="126" y="398"/>
                    <a:pt x="126" y="419"/>
                  </a:cubicBezTo>
                  <a:cubicBezTo>
                    <a:pt x="168" y="440"/>
                    <a:pt x="168" y="440"/>
                    <a:pt x="168" y="461"/>
                  </a:cubicBezTo>
                  <a:lnTo>
                    <a:pt x="168" y="524"/>
                  </a:lnTo>
                  <a:cubicBezTo>
                    <a:pt x="210" y="670"/>
                    <a:pt x="231" y="859"/>
                    <a:pt x="273" y="1047"/>
                  </a:cubicBezTo>
                  <a:cubicBezTo>
                    <a:pt x="293" y="1256"/>
                    <a:pt x="335" y="1465"/>
                    <a:pt x="377" y="1675"/>
                  </a:cubicBezTo>
                  <a:cubicBezTo>
                    <a:pt x="377" y="1716"/>
                    <a:pt x="398" y="1779"/>
                    <a:pt x="398" y="1821"/>
                  </a:cubicBezTo>
                  <a:lnTo>
                    <a:pt x="398" y="1884"/>
                  </a:lnTo>
                  <a:lnTo>
                    <a:pt x="398" y="1905"/>
                  </a:lnTo>
                  <a:lnTo>
                    <a:pt x="398" y="1988"/>
                  </a:lnTo>
                  <a:lnTo>
                    <a:pt x="398" y="2072"/>
                  </a:lnTo>
                  <a:lnTo>
                    <a:pt x="398" y="2135"/>
                  </a:lnTo>
                  <a:lnTo>
                    <a:pt x="398" y="2302"/>
                  </a:lnTo>
                  <a:cubicBezTo>
                    <a:pt x="419" y="2491"/>
                    <a:pt x="419" y="2700"/>
                    <a:pt x="419" y="2846"/>
                  </a:cubicBezTo>
                  <a:cubicBezTo>
                    <a:pt x="461" y="2930"/>
                    <a:pt x="461" y="3014"/>
                    <a:pt x="461" y="3076"/>
                  </a:cubicBezTo>
                  <a:cubicBezTo>
                    <a:pt x="461" y="3160"/>
                    <a:pt x="482" y="3223"/>
                    <a:pt x="482" y="3265"/>
                  </a:cubicBezTo>
                  <a:cubicBezTo>
                    <a:pt x="503" y="3369"/>
                    <a:pt x="524" y="3453"/>
                    <a:pt x="524" y="3453"/>
                  </a:cubicBezTo>
                  <a:lnTo>
                    <a:pt x="1298" y="3076"/>
                  </a:lnTo>
                  <a:cubicBezTo>
                    <a:pt x="1298" y="3076"/>
                    <a:pt x="1256" y="3056"/>
                    <a:pt x="1235" y="2993"/>
                  </a:cubicBezTo>
                  <a:cubicBezTo>
                    <a:pt x="1214" y="2972"/>
                    <a:pt x="1214" y="2930"/>
                    <a:pt x="1193" y="2867"/>
                  </a:cubicBezTo>
                  <a:cubicBezTo>
                    <a:pt x="1193" y="2825"/>
                    <a:pt x="1151" y="2763"/>
                    <a:pt x="1130" y="2700"/>
                  </a:cubicBezTo>
                  <a:cubicBezTo>
                    <a:pt x="1109" y="2532"/>
                    <a:pt x="1047" y="2386"/>
                    <a:pt x="1005" y="2177"/>
                  </a:cubicBezTo>
                  <a:cubicBezTo>
                    <a:pt x="984" y="2114"/>
                    <a:pt x="984" y="2051"/>
                    <a:pt x="942" y="2009"/>
                  </a:cubicBezTo>
                  <a:cubicBezTo>
                    <a:pt x="942" y="1988"/>
                    <a:pt x="921" y="1947"/>
                    <a:pt x="921" y="1926"/>
                  </a:cubicBezTo>
                  <a:cubicBezTo>
                    <a:pt x="921" y="1905"/>
                    <a:pt x="900" y="1884"/>
                    <a:pt x="900" y="1842"/>
                  </a:cubicBezTo>
                  <a:cubicBezTo>
                    <a:pt x="900" y="1821"/>
                    <a:pt x="879" y="1800"/>
                    <a:pt x="879" y="1779"/>
                  </a:cubicBezTo>
                  <a:cubicBezTo>
                    <a:pt x="837" y="1737"/>
                    <a:pt x="837" y="1716"/>
                    <a:pt x="837" y="1716"/>
                  </a:cubicBezTo>
                  <a:lnTo>
                    <a:pt x="817" y="1695"/>
                  </a:lnTo>
                  <a:cubicBezTo>
                    <a:pt x="817" y="1654"/>
                    <a:pt x="796" y="1591"/>
                    <a:pt x="754" y="1528"/>
                  </a:cubicBezTo>
                  <a:cubicBezTo>
                    <a:pt x="691" y="1361"/>
                    <a:pt x="607" y="1151"/>
                    <a:pt x="524" y="963"/>
                  </a:cubicBezTo>
                  <a:cubicBezTo>
                    <a:pt x="482" y="775"/>
                    <a:pt x="398" y="628"/>
                    <a:pt x="314" y="461"/>
                  </a:cubicBezTo>
                  <a:cubicBezTo>
                    <a:pt x="314" y="440"/>
                    <a:pt x="293" y="440"/>
                    <a:pt x="293" y="419"/>
                  </a:cubicBezTo>
                  <a:cubicBezTo>
                    <a:pt x="293" y="398"/>
                    <a:pt x="273" y="398"/>
                    <a:pt x="273" y="356"/>
                  </a:cubicBezTo>
                  <a:cubicBezTo>
                    <a:pt x="231" y="315"/>
                    <a:pt x="231" y="294"/>
                    <a:pt x="210" y="252"/>
                  </a:cubicBezTo>
                  <a:cubicBezTo>
                    <a:pt x="189" y="231"/>
                    <a:pt x="189" y="210"/>
                    <a:pt x="168" y="189"/>
                  </a:cubicBezTo>
                  <a:cubicBezTo>
                    <a:pt x="126" y="189"/>
                    <a:pt x="105" y="147"/>
                    <a:pt x="105" y="126"/>
                  </a:cubicBezTo>
                  <a:cubicBezTo>
                    <a:pt x="63" y="43"/>
                    <a:pt x="21" y="1"/>
                    <a:pt x="21" y="1"/>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33"/>
            <p:cNvSpPr/>
            <p:nvPr/>
          </p:nvSpPr>
          <p:spPr>
            <a:xfrm flipH="1">
              <a:off x="7306600" y="3707235"/>
              <a:ext cx="44627" cy="120980"/>
            </a:xfrm>
            <a:custGeom>
              <a:avLst/>
              <a:gdLst/>
              <a:ahLst/>
              <a:cxnLst/>
              <a:rect l="l" t="t" r="r" b="b"/>
              <a:pathLst>
                <a:path w="1235" h="3348" extrusionOk="0">
                  <a:moveTo>
                    <a:pt x="1193" y="0"/>
                  </a:moveTo>
                  <a:cubicBezTo>
                    <a:pt x="1193" y="0"/>
                    <a:pt x="1172" y="21"/>
                    <a:pt x="1130" y="105"/>
                  </a:cubicBezTo>
                  <a:cubicBezTo>
                    <a:pt x="1088" y="126"/>
                    <a:pt x="1047" y="188"/>
                    <a:pt x="1026" y="230"/>
                  </a:cubicBezTo>
                  <a:cubicBezTo>
                    <a:pt x="963" y="293"/>
                    <a:pt x="942" y="377"/>
                    <a:pt x="879" y="419"/>
                  </a:cubicBezTo>
                  <a:cubicBezTo>
                    <a:pt x="712" y="691"/>
                    <a:pt x="503" y="1046"/>
                    <a:pt x="335" y="1465"/>
                  </a:cubicBezTo>
                  <a:cubicBezTo>
                    <a:pt x="314" y="1527"/>
                    <a:pt x="314" y="1569"/>
                    <a:pt x="293" y="1632"/>
                  </a:cubicBezTo>
                  <a:cubicBezTo>
                    <a:pt x="251" y="1674"/>
                    <a:pt x="251" y="1737"/>
                    <a:pt x="231" y="1779"/>
                  </a:cubicBezTo>
                  <a:lnTo>
                    <a:pt x="147" y="2092"/>
                  </a:lnTo>
                  <a:cubicBezTo>
                    <a:pt x="126" y="2197"/>
                    <a:pt x="105" y="2281"/>
                    <a:pt x="84" y="2385"/>
                  </a:cubicBezTo>
                  <a:cubicBezTo>
                    <a:pt x="42" y="2469"/>
                    <a:pt x="42" y="2574"/>
                    <a:pt x="21" y="2636"/>
                  </a:cubicBezTo>
                  <a:cubicBezTo>
                    <a:pt x="0" y="2720"/>
                    <a:pt x="0" y="2804"/>
                    <a:pt x="0" y="2888"/>
                  </a:cubicBezTo>
                  <a:cubicBezTo>
                    <a:pt x="0" y="2950"/>
                    <a:pt x="0" y="3034"/>
                    <a:pt x="21" y="3118"/>
                  </a:cubicBezTo>
                  <a:cubicBezTo>
                    <a:pt x="42" y="3201"/>
                    <a:pt x="84" y="3243"/>
                    <a:pt x="105" y="3306"/>
                  </a:cubicBezTo>
                  <a:lnTo>
                    <a:pt x="147" y="3348"/>
                  </a:lnTo>
                  <a:lnTo>
                    <a:pt x="733" y="2950"/>
                  </a:lnTo>
                  <a:cubicBezTo>
                    <a:pt x="733" y="2950"/>
                    <a:pt x="712" y="2929"/>
                    <a:pt x="712" y="2888"/>
                  </a:cubicBezTo>
                  <a:cubicBezTo>
                    <a:pt x="670" y="2825"/>
                    <a:pt x="670" y="2783"/>
                    <a:pt x="670" y="2699"/>
                  </a:cubicBezTo>
                  <a:lnTo>
                    <a:pt x="670" y="2469"/>
                  </a:lnTo>
                  <a:lnTo>
                    <a:pt x="670" y="2176"/>
                  </a:lnTo>
                  <a:lnTo>
                    <a:pt x="670" y="1883"/>
                  </a:lnTo>
                  <a:cubicBezTo>
                    <a:pt x="712" y="1841"/>
                    <a:pt x="712" y="1779"/>
                    <a:pt x="712" y="1737"/>
                  </a:cubicBezTo>
                  <a:cubicBezTo>
                    <a:pt x="733" y="1674"/>
                    <a:pt x="733" y="1632"/>
                    <a:pt x="733" y="1569"/>
                  </a:cubicBezTo>
                  <a:cubicBezTo>
                    <a:pt x="775" y="1172"/>
                    <a:pt x="921" y="795"/>
                    <a:pt x="1026" y="502"/>
                  </a:cubicBezTo>
                  <a:cubicBezTo>
                    <a:pt x="1047" y="439"/>
                    <a:pt x="1067" y="377"/>
                    <a:pt x="1088" y="314"/>
                  </a:cubicBezTo>
                  <a:cubicBezTo>
                    <a:pt x="1130" y="230"/>
                    <a:pt x="1151" y="209"/>
                    <a:pt x="1172" y="167"/>
                  </a:cubicBezTo>
                  <a:cubicBezTo>
                    <a:pt x="1193" y="84"/>
                    <a:pt x="1235" y="21"/>
                    <a:pt x="1235" y="21"/>
                  </a:cubicBezTo>
                  <a:lnTo>
                    <a:pt x="1193" y="0"/>
                  </a:ln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33"/>
            <p:cNvSpPr/>
            <p:nvPr/>
          </p:nvSpPr>
          <p:spPr>
            <a:xfrm flipH="1">
              <a:off x="7258216" y="3718545"/>
              <a:ext cx="91494" cy="105153"/>
            </a:xfrm>
            <a:custGeom>
              <a:avLst/>
              <a:gdLst/>
              <a:ahLst/>
              <a:cxnLst/>
              <a:rect l="l" t="t" r="r" b="b"/>
              <a:pathLst>
                <a:path w="2532" h="2910" extrusionOk="0">
                  <a:moveTo>
                    <a:pt x="2511" y="1"/>
                  </a:moveTo>
                  <a:cubicBezTo>
                    <a:pt x="2511" y="1"/>
                    <a:pt x="2469" y="22"/>
                    <a:pt x="2365" y="64"/>
                  </a:cubicBezTo>
                  <a:cubicBezTo>
                    <a:pt x="2323" y="64"/>
                    <a:pt x="2302" y="85"/>
                    <a:pt x="2281" y="85"/>
                  </a:cubicBezTo>
                  <a:cubicBezTo>
                    <a:pt x="2260" y="106"/>
                    <a:pt x="2260" y="106"/>
                    <a:pt x="2218" y="106"/>
                  </a:cubicBezTo>
                  <a:cubicBezTo>
                    <a:pt x="2197" y="106"/>
                    <a:pt x="2197" y="126"/>
                    <a:pt x="2176" y="126"/>
                  </a:cubicBezTo>
                  <a:cubicBezTo>
                    <a:pt x="2113" y="147"/>
                    <a:pt x="2051" y="189"/>
                    <a:pt x="1967" y="231"/>
                  </a:cubicBezTo>
                  <a:lnTo>
                    <a:pt x="1737" y="398"/>
                  </a:lnTo>
                  <a:cubicBezTo>
                    <a:pt x="1653" y="440"/>
                    <a:pt x="1549" y="503"/>
                    <a:pt x="1465" y="566"/>
                  </a:cubicBezTo>
                  <a:cubicBezTo>
                    <a:pt x="1423" y="608"/>
                    <a:pt x="1381" y="650"/>
                    <a:pt x="1339" y="670"/>
                  </a:cubicBezTo>
                  <a:cubicBezTo>
                    <a:pt x="1277" y="712"/>
                    <a:pt x="1256" y="733"/>
                    <a:pt x="1214" y="775"/>
                  </a:cubicBezTo>
                  <a:cubicBezTo>
                    <a:pt x="1109" y="859"/>
                    <a:pt x="1025" y="942"/>
                    <a:pt x="942" y="1026"/>
                  </a:cubicBezTo>
                  <a:lnTo>
                    <a:pt x="816" y="1152"/>
                  </a:lnTo>
                  <a:cubicBezTo>
                    <a:pt x="795" y="1173"/>
                    <a:pt x="733" y="1235"/>
                    <a:pt x="712" y="1277"/>
                  </a:cubicBezTo>
                  <a:cubicBezTo>
                    <a:pt x="691" y="1340"/>
                    <a:pt x="628" y="1361"/>
                    <a:pt x="607" y="1424"/>
                  </a:cubicBezTo>
                  <a:cubicBezTo>
                    <a:pt x="544" y="1466"/>
                    <a:pt x="523" y="1487"/>
                    <a:pt x="502" y="1549"/>
                  </a:cubicBezTo>
                  <a:cubicBezTo>
                    <a:pt x="377" y="1717"/>
                    <a:pt x="272" y="1905"/>
                    <a:pt x="168" y="2072"/>
                  </a:cubicBezTo>
                  <a:cubicBezTo>
                    <a:pt x="126" y="2177"/>
                    <a:pt x="84" y="2240"/>
                    <a:pt x="63" y="2323"/>
                  </a:cubicBezTo>
                  <a:cubicBezTo>
                    <a:pt x="21" y="2407"/>
                    <a:pt x="0" y="2512"/>
                    <a:pt x="0" y="2616"/>
                  </a:cubicBezTo>
                  <a:cubicBezTo>
                    <a:pt x="0" y="2700"/>
                    <a:pt x="0" y="2784"/>
                    <a:pt x="21" y="2826"/>
                  </a:cubicBezTo>
                  <a:cubicBezTo>
                    <a:pt x="21" y="2847"/>
                    <a:pt x="21" y="2888"/>
                    <a:pt x="63" y="2909"/>
                  </a:cubicBezTo>
                  <a:lnTo>
                    <a:pt x="753" y="2575"/>
                  </a:lnTo>
                  <a:lnTo>
                    <a:pt x="733" y="2575"/>
                  </a:lnTo>
                  <a:lnTo>
                    <a:pt x="733" y="2491"/>
                  </a:lnTo>
                  <a:cubicBezTo>
                    <a:pt x="753" y="2428"/>
                    <a:pt x="753" y="2386"/>
                    <a:pt x="795" y="2303"/>
                  </a:cubicBezTo>
                  <a:cubicBezTo>
                    <a:pt x="837" y="2177"/>
                    <a:pt x="921" y="1989"/>
                    <a:pt x="1005" y="1800"/>
                  </a:cubicBezTo>
                  <a:lnTo>
                    <a:pt x="1067" y="1654"/>
                  </a:lnTo>
                  <a:cubicBezTo>
                    <a:pt x="1109" y="1591"/>
                    <a:pt x="1130" y="1570"/>
                    <a:pt x="1151" y="1528"/>
                  </a:cubicBezTo>
                  <a:cubicBezTo>
                    <a:pt x="1172" y="1487"/>
                    <a:pt x="1214" y="1445"/>
                    <a:pt x="1235" y="1382"/>
                  </a:cubicBezTo>
                  <a:cubicBezTo>
                    <a:pt x="1256" y="1361"/>
                    <a:pt x="1277" y="1298"/>
                    <a:pt x="1318" y="1256"/>
                  </a:cubicBezTo>
                  <a:cubicBezTo>
                    <a:pt x="1360" y="1173"/>
                    <a:pt x="1444" y="1068"/>
                    <a:pt x="1486" y="1005"/>
                  </a:cubicBezTo>
                  <a:cubicBezTo>
                    <a:pt x="1528" y="942"/>
                    <a:pt x="1569" y="922"/>
                    <a:pt x="1590" y="859"/>
                  </a:cubicBezTo>
                  <a:cubicBezTo>
                    <a:pt x="1653" y="817"/>
                    <a:pt x="1674" y="775"/>
                    <a:pt x="1695" y="733"/>
                  </a:cubicBezTo>
                  <a:cubicBezTo>
                    <a:pt x="1779" y="650"/>
                    <a:pt x="1862" y="608"/>
                    <a:pt x="1904" y="524"/>
                  </a:cubicBezTo>
                  <a:cubicBezTo>
                    <a:pt x="1967" y="440"/>
                    <a:pt x="2051" y="398"/>
                    <a:pt x="2093" y="336"/>
                  </a:cubicBezTo>
                  <a:cubicBezTo>
                    <a:pt x="2176" y="294"/>
                    <a:pt x="2218" y="252"/>
                    <a:pt x="2281" y="210"/>
                  </a:cubicBezTo>
                  <a:lnTo>
                    <a:pt x="2302" y="189"/>
                  </a:lnTo>
                  <a:lnTo>
                    <a:pt x="2323" y="168"/>
                  </a:lnTo>
                  <a:cubicBezTo>
                    <a:pt x="2365" y="126"/>
                    <a:pt x="2386" y="126"/>
                    <a:pt x="2406" y="106"/>
                  </a:cubicBezTo>
                  <a:cubicBezTo>
                    <a:pt x="2490" y="64"/>
                    <a:pt x="2532" y="22"/>
                    <a:pt x="2532" y="22"/>
                  </a:cubicBezTo>
                  <a:lnTo>
                    <a:pt x="2511" y="1"/>
                  </a:ln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33"/>
            <p:cNvSpPr/>
            <p:nvPr/>
          </p:nvSpPr>
          <p:spPr>
            <a:xfrm flipH="1">
              <a:off x="7331533" y="3706476"/>
              <a:ext cx="65079" cy="111151"/>
            </a:xfrm>
            <a:custGeom>
              <a:avLst/>
              <a:gdLst/>
              <a:ahLst/>
              <a:cxnLst/>
              <a:rect l="l" t="t" r="r" b="b"/>
              <a:pathLst>
                <a:path w="1801" h="3076" extrusionOk="0">
                  <a:moveTo>
                    <a:pt x="22" y="0"/>
                  </a:moveTo>
                  <a:lnTo>
                    <a:pt x="1" y="21"/>
                  </a:lnTo>
                  <a:cubicBezTo>
                    <a:pt x="1" y="21"/>
                    <a:pt x="1" y="63"/>
                    <a:pt x="43" y="147"/>
                  </a:cubicBezTo>
                  <a:cubicBezTo>
                    <a:pt x="85" y="188"/>
                    <a:pt x="106" y="230"/>
                    <a:pt x="126" y="293"/>
                  </a:cubicBezTo>
                  <a:cubicBezTo>
                    <a:pt x="147" y="314"/>
                    <a:pt x="147" y="335"/>
                    <a:pt x="189" y="356"/>
                  </a:cubicBezTo>
                  <a:cubicBezTo>
                    <a:pt x="210" y="398"/>
                    <a:pt x="210" y="440"/>
                    <a:pt x="231" y="460"/>
                  </a:cubicBezTo>
                  <a:cubicBezTo>
                    <a:pt x="252" y="544"/>
                    <a:pt x="315" y="628"/>
                    <a:pt x="336" y="712"/>
                  </a:cubicBezTo>
                  <a:cubicBezTo>
                    <a:pt x="357" y="753"/>
                    <a:pt x="357" y="774"/>
                    <a:pt x="398" y="837"/>
                  </a:cubicBezTo>
                  <a:cubicBezTo>
                    <a:pt x="419" y="879"/>
                    <a:pt x="419" y="921"/>
                    <a:pt x="440" y="963"/>
                  </a:cubicBezTo>
                  <a:cubicBezTo>
                    <a:pt x="524" y="1130"/>
                    <a:pt x="566" y="1339"/>
                    <a:pt x="650" y="1507"/>
                  </a:cubicBezTo>
                  <a:cubicBezTo>
                    <a:pt x="754" y="1904"/>
                    <a:pt x="880" y="2302"/>
                    <a:pt x="963" y="2595"/>
                  </a:cubicBezTo>
                  <a:cubicBezTo>
                    <a:pt x="1047" y="2867"/>
                    <a:pt x="1089" y="3076"/>
                    <a:pt x="1089" y="3076"/>
                  </a:cubicBezTo>
                  <a:lnTo>
                    <a:pt x="1800" y="2804"/>
                  </a:lnTo>
                  <a:cubicBezTo>
                    <a:pt x="1800" y="2804"/>
                    <a:pt x="1717" y="2616"/>
                    <a:pt x="1570" y="2344"/>
                  </a:cubicBezTo>
                  <a:cubicBezTo>
                    <a:pt x="1403" y="2072"/>
                    <a:pt x="1194" y="1716"/>
                    <a:pt x="984" y="1360"/>
                  </a:cubicBezTo>
                  <a:cubicBezTo>
                    <a:pt x="859" y="1172"/>
                    <a:pt x="754" y="984"/>
                    <a:pt x="650" y="837"/>
                  </a:cubicBezTo>
                  <a:cubicBezTo>
                    <a:pt x="629" y="774"/>
                    <a:pt x="608" y="732"/>
                    <a:pt x="566" y="712"/>
                  </a:cubicBezTo>
                  <a:cubicBezTo>
                    <a:pt x="545" y="670"/>
                    <a:pt x="524" y="628"/>
                    <a:pt x="503" y="607"/>
                  </a:cubicBezTo>
                  <a:cubicBezTo>
                    <a:pt x="440" y="523"/>
                    <a:pt x="398" y="440"/>
                    <a:pt x="336" y="398"/>
                  </a:cubicBezTo>
                  <a:lnTo>
                    <a:pt x="252" y="314"/>
                  </a:lnTo>
                  <a:cubicBezTo>
                    <a:pt x="252" y="293"/>
                    <a:pt x="231" y="251"/>
                    <a:pt x="210" y="230"/>
                  </a:cubicBezTo>
                  <a:cubicBezTo>
                    <a:pt x="147" y="188"/>
                    <a:pt x="126" y="126"/>
                    <a:pt x="106" y="105"/>
                  </a:cubicBezTo>
                  <a:cubicBezTo>
                    <a:pt x="43" y="21"/>
                    <a:pt x="22" y="0"/>
                    <a:pt x="22"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33"/>
            <p:cNvSpPr/>
            <p:nvPr/>
          </p:nvSpPr>
          <p:spPr>
            <a:xfrm flipH="1">
              <a:off x="7336845" y="3774518"/>
              <a:ext cx="142914" cy="43109"/>
            </a:xfrm>
            <a:custGeom>
              <a:avLst/>
              <a:gdLst/>
              <a:ahLst/>
              <a:cxnLst/>
              <a:rect l="l" t="t" r="r" b="b"/>
              <a:pathLst>
                <a:path w="3955" h="1193" extrusionOk="0">
                  <a:moveTo>
                    <a:pt x="1381" y="0"/>
                  </a:moveTo>
                  <a:cubicBezTo>
                    <a:pt x="1339" y="21"/>
                    <a:pt x="1256" y="21"/>
                    <a:pt x="1193" y="21"/>
                  </a:cubicBezTo>
                  <a:cubicBezTo>
                    <a:pt x="1130" y="21"/>
                    <a:pt x="1067" y="42"/>
                    <a:pt x="1026" y="42"/>
                  </a:cubicBezTo>
                  <a:cubicBezTo>
                    <a:pt x="963" y="42"/>
                    <a:pt x="921" y="42"/>
                    <a:pt x="858" y="84"/>
                  </a:cubicBezTo>
                  <a:cubicBezTo>
                    <a:pt x="754" y="105"/>
                    <a:pt x="649" y="126"/>
                    <a:pt x="565" y="147"/>
                  </a:cubicBezTo>
                  <a:cubicBezTo>
                    <a:pt x="523" y="189"/>
                    <a:pt x="503" y="210"/>
                    <a:pt x="440" y="210"/>
                  </a:cubicBezTo>
                  <a:cubicBezTo>
                    <a:pt x="419" y="230"/>
                    <a:pt x="356" y="230"/>
                    <a:pt x="335" y="251"/>
                  </a:cubicBezTo>
                  <a:cubicBezTo>
                    <a:pt x="251" y="293"/>
                    <a:pt x="210" y="314"/>
                    <a:pt x="147" y="335"/>
                  </a:cubicBezTo>
                  <a:lnTo>
                    <a:pt x="0" y="419"/>
                  </a:lnTo>
                  <a:lnTo>
                    <a:pt x="21" y="440"/>
                  </a:lnTo>
                  <a:cubicBezTo>
                    <a:pt x="21" y="440"/>
                    <a:pt x="37" y="434"/>
                    <a:pt x="71" y="434"/>
                  </a:cubicBezTo>
                  <a:cubicBezTo>
                    <a:pt x="105" y="434"/>
                    <a:pt x="157" y="440"/>
                    <a:pt x="231" y="461"/>
                  </a:cubicBezTo>
                  <a:cubicBezTo>
                    <a:pt x="293" y="440"/>
                    <a:pt x="335" y="440"/>
                    <a:pt x="419" y="419"/>
                  </a:cubicBezTo>
                  <a:cubicBezTo>
                    <a:pt x="440" y="419"/>
                    <a:pt x="461" y="398"/>
                    <a:pt x="523" y="398"/>
                  </a:cubicBezTo>
                  <a:cubicBezTo>
                    <a:pt x="565" y="356"/>
                    <a:pt x="607" y="356"/>
                    <a:pt x="649" y="356"/>
                  </a:cubicBezTo>
                  <a:cubicBezTo>
                    <a:pt x="733" y="335"/>
                    <a:pt x="837" y="335"/>
                    <a:pt x="942" y="335"/>
                  </a:cubicBezTo>
                  <a:lnTo>
                    <a:pt x="1256" y="335"/>
                  </a:lnTo>
                  <a:cubicBezTo>
                    <a:pt x="1298" y="356"/>
                    <a:pt x="1360" y="356"/>
                    <a:pt x="1402" y="356"/>
                  </a:cubicBezTo>
                  <a:cubicBezTo>
                    <a:pt x="1486" y="356"/>
                    <a:pt x="1549" y="398"/>
                    <a:pt x="1591" y="398"/>
                  </a:cubicBezTo>
                  <a:cubicBezTo>
                    <a:pt x="1695" y="398"/>
                    <a:pt x="1821" y="419"/>
                    <a:pt x="1925" y="440"/>
                  </a:cubicBezTo>
                  <a:cubicBezTo>
                    <a:pt x="1988" y="461"/>
                    <a:pt x="2030" y="461"/>
                    <a:pt x="2093" y="502"/>
                  </a:cubicBezTo>
                  <a:cubicBezTo>
                    <a:pt x="2114" y="502"/>
                    <a:pt x="2135" y="523"/>
                    <a:pt x="2176" y="523"/>
                  </a:cubicBezTo>
                  <a:cubicBezTo>
                    <a:pt x="2197" y="523"/>
                    <a:pt x="2218" y="544"/>
                    <a:pt x="2239" y="544"/>
                  </a:cubicBezTo>
                  <a:cubicBezTo>
                    <a:pt x="2302" y="565"/>
                    <a:pt x="2344" y="565"/>
                    <a:pt x="2407" y="607"/>
                  </a:cubicBezTo>
                  <a:cubicBezTo>
                    <a:pt x="2448" y="607"/>
                    <a:pt x="2511" y="628"/>
                    <a:pt x="2553" y="649"/>
                  </a:cubicBezTo>
                  <a:cubicBezTo>
                    <a:pt x="2616" y="649"/>
                    <a:pt x="2658" y="670"/>
                    <a:pt x="2720" y="712"/>
                  </a:cubicBezTo>
                  <a:cubicBezTo>
                    <a:pt x="2762" y="712"/>
                    <a:pt x="2804" y="733"/>
                    <a:pt x="2846" y="754"/>
                  </a:cubicBezTo>
                  <a:cubicBezTo>
                    <a:pt x="2909" y="774"/>
                    <a:pt x="2930" y="816"/>
                    <a:pt x="2972" y="837"/>
                  </a:cubicBezTo>
                  <a:cubicBezTo>
                    <a:pt x="3013" y="837"/>
                    <a:pt x="3013" y="858"/>
                    <a:pt x="3034" y="858"/>
                  </a:cubicBezTo>
                  <a:cubicBezTo>
                    <a:pt x="3055" y="858"/>
                    <a:pt x="3055" y="879"/>
                    <a:pt x="3076" y="879"/>
                  </a:cubicBezTo>
                  <a:cubicBezTo>
                    <a:pt x="3118" y="879"/>
                    <a:pt x="3160" y="921"/>
                    <a:pt x="3181" y="942"/>
                  </a:cubicBezTo>
                  <a:cubicBezTo>
                    <a:pt x="3223" y="942"/>
                    <a:pt x="3244" y="963"/>
                    <a:pt x="3264" y="984"/>
                  </a:cubicBezTo>
                  <a:cubicBezTo>
                    <a:pt x="3327" y="1046"/>
                    <a:pt x="3369" y="1067"/>
                    <a:pt x="3390" y="1088"/>
                  </a:cubicBezTo>
                  <a:cubicBezTo>
                    <a:pt x="3453" y="1172"/>
                    <a:pt x="3495" y="1193"/>
                    <a:pt x="3495" y="1193"/>
                  </a:cubicBezTo>
                  <a:lnTo>
                    <a:pt x="3955" y="565"/>
                  </a:lnTo>
                  <a:cubicBezTo>
                    <a:pt x="3955" y="565"/>
                    <a:pt x="3892" y="523"/>
                    <a:pt x="3788" y="461"/>
                  </a:cubicBezTo>
                  <a:cubicBezTo>
                    <a:pt x="3746" y="419"/>
                    <a:pt x="3683" y="377"/>
                    <a:pt x="3599" y="356"/>
                  </a:cubicBezTo>
                  <a:cubicBezTo>
                    <a:pt x="3557" y="335"/>
                    <a:pt x="3536" y="335"/>
                    <a:pt x="3474" y="314"/>
                  </a:cubicBezTo>
                  <a:cubicBezTo>
                    <a:pt x="3453" y="272"/>
                    <a:pt x="3390" y="272"/>
                    <a:pt x="3348" y="251"/>
                  </a:cubicBezTo>
                  <a:cubicBezTo>
                    <a:pt x="3327" y="251"/>
                    <a:pt x="3285" y="230"/>
                    <a:pt x="3264" y="230"/>
                  </a:cubicBezTo>
                  <a:cubicBezTo>
                    <a:pt x="3244" y="230"/>
                    <a:pt x="3223" y="210"/>
                    <a:pt x="3181" y="210"/>
                  </a:cubicBezTo>
                  <a:cubicBezTo>
                    <a:pt x="3139" y="168"/>
                    <a:pt x="3076" y="168"/>
                    <a:pt x="3034" y="147"/>
                  </a:cubicBezTo>
                  <a:cubicBezTo>
                    <a:pt x="2972" y="126"/>
                    <a:pt x="2930" y="126"/>
                    <a:pt x="2867" y="105"/>
                  </a:cubicBezTo>
                  <a:cubicBezTo>
                    <a:pt x="2783" y="84"/>
                    <a:pt x="2741" y="42"/>
                    <a:pt x="2699" y="42"/>
                  </a:cubicBezTo>
                  <a:cubicBezTo>
                    <a:pt x="2637" y="42"/>
                    <a:pt x="2553" y="21"/>
                    <a:pt x="2511" y="21"/>
                  </a:cubicBezTo>
                  <a:cubicBezTo>
                    <a:pt x="2448" y="21"/>
                    <a:pt x="2365" y="0"/>
                    <a:pt x="2323"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33"/>
            <p:cNvSpPr/>
            <p:nvPr/>
          </p:nvSpPr>
          <p:spPr>
            <a:xfrm flipH="1">
              <a:off x="7266527" y="3794176"/>
              <a:ext cx="148985" cy="74872"/>
            </a:xfrm>
            <a:custGeom>
              <a:avLst/>
              <a:gdLst/>
              <a:ahLst/>
              <a:cxnLst/>
              <a:rect l="l" t="t" r="r" b="b"/>
              <a:pathLst>
                <a:path w="4123" h="2072" extrusionOk="0">
                  <a:moveTo>
                    <a:pt x="2072" y="0"/>
                  </a:moveTo>
                  <a:cubicBezTo>
                    <a:pt x="921" y="0"/>
                    <a:pt x="1" y="921"/>
                    <a:pt x="1" y="2072"/>
                  </a:cubicBezTo>
                  <a:lnTo>
                    <a:pt x="4123" y="2072"/>
                  </a:lnTo>
                  <a:cubicBezTo>
                    <a:pt x="4102" y="942"/>
                    <a:pt x="3181" y="0"/>
                    <a:pt x="2072" y="0"/>
                  </a:cubicBezTo>
                  <a:close/>
                </a:path>
              </a:pathLst>
            </a:custGeom>
            <a:solidFill>
              <a:schemeClr val="dk1">
                <a:alpha val="20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99" name="Google Shape;699;p33"/>
          <p:cNvSpPr/>
          <p:nvPr/>
        </p:nvSpPr>
        <p:spPr>
          <a:xfrm flipH="1">
            <a:off x="1453059" y="4609577"/>
            <a:ext cx="461757" cy="510852"/>
          </a:xfrm>
          <a:custGeom>
            <a:avLst/>
            <a:gdLst/>
            <a:ahLst/>
            <a:cxnLst/>
            <a:rect l="l" t="t" r="r" b="b"/>
            <a:pathLst>
              <a:path w="9584" h="10603" extrusionOk="0">
                <a:moveTo>
                  <a:pt x="8689" y="1"/>
                </a:moveTo>
                <a:cubicBezTo>
                  <a:pt x="8318" y="1"/>
                  <a:pt x="7846" y="66"/>
                  <a:pt x="7324" y="245"/>
                </a:cubicBezTo>
                <a:cubicBezTo>
                  <a:pt x="6675" y="497"/>
                  <a:pt x="5964" y="873"/>
                  <a:pt x="5273" y="1396"/>
                </a:cubicBezTo>
                <a:cubicBezTo>
                  <a:pt x="4583" y="1919"/>
                  <a:pt x="3913" y="2547"/>
                  <a:pt x="3286" y="3238"/>
                </a:cubicBezTo>
                <a:cubicBezTo>
                  <a:pt x="2030" y="4618"/>
                  <a:pt x="1005" y="6188"/>
                  <a:pt x="461" y="7631"/>
                </a:cubicBezTo>
                <a:cubicBezTo>
                  <a:pt x="168" y="8364"/>
                  <a:pt x="43" y="9075"/>
                  <a:pt x="1" y="9640"/>
                </a:cubicBezTo>
                <a:cubicBezTo>
                  <a:pt x="1" y="9933"/>
                  <a:pt x="43" y="10163"/>
                  <a:pt x="63" y="10352"/>
                </a:cubicBezTo>
                <a:cubicBezTo>
                  <a:pt x="84" y="10498"/>
                  <a:pt x="126" y="10603"/>
                  <a:pt x="126" y="10603"/>
                </a:cubicBezTo>
                <a:lnTo>
                  <a:pt x="3307" y="9640"/>
                </a:lnTo>
                <a:lnTo>
                  <a:pt x="3286" y="9619"/>
                </a:lnTo>
                <a:cubicBezTo>
                  <a:pt x="3265" y="9577"/>
                  <a:pt x="3223" y="9536"/>
                  <a:pt x="3202" y="9452"/>
                </a:cubicBezTo>
                <a:cubicBezTo>
                  <a:pt x="3139" y="9284"/>
                  <a:pt x="3097" y="8908"/>
                  <a:pt x="3181" y="8364"/>
                </a:cubicBezTo>
                <a:cubicBezTo>
                  <a:pt x="3244" y="7841"/>
                  <a:pt x="3411" y="7150"/>
                  <a:pt x="3662" y="6439"/>
                </a:cubicBezTo>
                <a:cubicBezTo>
                  <a:pt x="3913" y="5748"/>
                  <a:pt x="4269" y="5016"/>
                  <a:pt x="4667" y="4284"/>
                </a:cubicBezTo>
                <a:cubicBezTo>
                  <a:pt x="5085" y="3572"/>
                  <a:pt x="5545" y="2903"/>
                  <a:pt x="6048" y="2296"/>
                </a:cubicBezTo>
                <a:cubicBezTo>
                  <a:pt x="6550" y="1710"/>
                  <a:pt x="7073" y="1208"/>
                  <a:pt x="7596" y="873"/>
                </a:cubicBezTo>
                <a:cubicBezTo>
                  <a:pt x="8098" y="559"/>
                  <a:pt x="8579" y="413"/>
                  <a:pt x="8956" y="350"/>
                </a:cubicBezTo>
                <a:cubicBezTo>
                  <a:pt x="9040" y="329"/>
                  <a:pt x="9102" y="329"/>
                  <a:pt x="9186" y="329"/>
                </a:cubicBezTo>
                <a:lnTo>
                  <a:pt x="9521" y="329"/>
                </a:lnTo>
                <a:lnTo>
                  <a:pt x="9584" y="141"/>
                </a:lnTo>
                <a:cubicBezTo>
                  <a:pt x="9584" y="141"/>
                  <a:pt x="9521" y="120"/>
                  <a:pt x="9416" y="99"/>
                </a:cubicBezTo>
                <a:cubicBezTo>
                  <a:pt x="9374" y="99"/>
                  <a:pt x="9312" y="78"/>
                  <a:pt x="9249" y="36"/>
                </a:cubicBezTo>
                <a:cubicBezTo>
                  <a:pt x="9165" y="36"/>
                  <a:pt x="9082" y="36"/>
                  <a:pt x="8977" y="15"/>
                </a:cubicBezTo>
                <a:cubicBezTo>
                  <a:pt x="8890" y="6"/>
                  <a:pt x="8793" y="1"/>
                  <a:pt x="8689"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0" name="Google Shape;700;p33"/>
          <p:cNvSpPr/>
          <p:nvPr/>
        </p:nvSpPr>
        <p:spPr>
          <a:xfrm flipH="1">
            <a:off x="1190959" y="4754213"/>
            <a:ext cx="697647" cy="334948"/>
          </a:xfrm>
          <a:custGeom>
            <a:avLst/>
            <a:gdLst/>
            <a:ahLst/>
            <a:cxnLst/>
            <a:rect l="l" t="t" r="r" b="b"/>
            <a:pathLst>
              <a:path w="14480" h="6952" extrusionOk="0">
                <a:moveTo>
                  <a:pt x="3285" y="6866"/>
                </a:moveTo>
                <a:lnTo>
                  <a:pt x="3285" y="6866"/>
                </a:lnTo>
                <a:cubicBezTo>
                  <a:pt x="3286" y="6867"/>
                  <a:pt x="3286" y="6868"/>
                  <a:pt x="3286" y="6868"/>
                </a:cubicBezTo>
                <a:lnTo>
                  <a:pt x="3307" y="6868"/>
                </a:lnTo>
                <a:lnTo>
                  <a:pt x="3285" y="6866"/>
                </a:lnTo>
                <a:close/>
                <a:moveTo>
                  <a:pt x="11701" y="0"/>
                </a:moveTo>
                <a:cubicBezTo>
                  <a:pt x="10285" y="0"/>
                  <a:pt x="8483" y="216"/>
                  <a:pt x="6717" y="696"/>
                </a:cubicBezTo>
                <a:lnTo>
                  <a:pt x="6529" y="759"/>
                </a:lnTo>
                <a:lnTo>
                  <a:pt x="6445" y="780"/>
                </a:lnTo>
                <a:lnTo>
                  <a:pt x="6341" y="800"/>
                </a:lnTo>
                <a:cubicBezTo>
                  <a:pt x="6173" y="884"/>
                  <a:pt x="6027" y="968"/>
                  <a:pt x="5901" y="1010"/>
                </a:cubicBezTo>
                <a:cubicBezTo>
                  <a:pt x="5650" y="1156"/>
                  <a:pt x="5399" y="1282"/>
                  <a:pt x="5190" y="1407"/>
                </a:cubicBezTo>
                <a:cubicBezTo>
                  <a:pt x="4750" y="1679"/>
                  <a:pt x="4353" y="1951"/>
                  <a:pt x="3976" y="2223"/>
                </a:cubicBezTo>
                <a:cubicBezTo>
                  <a:pt x="3202" y="2767"/>
                  <a:pt x="2532" y="3290"/>
                  <a:pt x="1926" y="3793"/>
                </a:cubicBezTo>
                <a:cubicBezTo>
                  <a:pt x="1319" y="4295"/>
                  <a:pt x="859" y="4734"/>
                  <a:pt x="461" y="5278"/>
                </a:cubicBezTo>
                <a:cubicBezTo>
                  <a:pt x="356" y="5445"/>
                  <a:pt x="252" y="5571"/>
                  <a:pt x="168" y="5801"/>
                </a:cubicBezTo>
                <a:cubicBezTo>
                  <a:pt x="126" y="5906"/>
                  <a:pt x="126" y="5969"/>
                  <a:pt x="105" y="6031"/>
                </a:cubicBezTo>
                <a:cubicBezTo>
                  <a:pt x="63" y="6115"/>
                  <a:pt x="43" y="6178"/>
                  <a:pt x="43" y="6220"/>
                </a:cubicBezTo>
                <a:cubicBezTo>
                  <a:pt x="22" y="6387"/>
                  <a:pt x="1" y="6450"/>
                  <a:pt x="1" y="6450"/>
                </a:cubicBezTo>
                <a:lnTo>
                  <a:pt x="2943" y="6822"/>
                </a:lnTo>
                <a:lnTo>
                  <a:pt x="2943" y="6822"/>
                </a:lnTo>
                <a:cubicBezTo>
                  <a:pt x="2952" y="6828"/>
                  <a:pt x="2957" y="6832"/>
                  <a:pt x="2952" y="6832"/>
                </a:cubicBezTo>
                <a:cubicBezTo>
                  <a:pt x="2949" y="6832"/>
                  <a:pt x="2942" y="6831"/>
                  <a:pt x="2930" y="6826"/>
                </a:cubicBezTo>
                <a:lnTo>
                  <a:pt x="2930" y="6826"/>
                </a:lnTo>
                <a:lnTo>
                  <a:pt x="2972" y="6847"/>
                </a:lnTo>
                <a:cubicBezTo>
                  <a:pt x="3035" y="6868"/>
                  <a:pt x="3097" y="6910"/>
                  <a:pt x="3160" y="6931"/>
                </a:cubicBezTo>
                <a:cubicBezTo>
                  <a:pt x="3181" y="6942"/>
                  <a:pt x="3194" y="6948"/>
                  <a:pt x="3202" y="6952"/>
                </a:cubicBezTo>
                <a:lnTo>
                  <a:pt x="3202" y="6952"/>
                </a:lnTo>
                <a:lnTo>
                  <a:pt x="3202" y="6932"/>
                </a:lnTo>
                <a:lnTo>
                  <a:pt x="3202" y="6932"/>
                </a:lnTo>
                <a:cubicBezTo>
                  <a:pt x="3215" y="6939"/>
                  <a:pt x="3229" y="6945"/>
                  <a:pt x="3244" y="6952"/>
                </a:cubicBezTo>
                <a:cubicBezTo>
                  <a:pt x="3244" y="6931"/>
                  <a:pt x="3265" y="6931"/>
                  <a:pt x="3265" y="6910"/>
                </a:cubicBezTo>
                <a:cubicBezTo>
                  <a:pt x="3276" y="6877"/>
                  <a:pt x="3281" y="6867"/>
                  <a:pt x="3283" y="6865"/>
                </a:cubicBezTo>
                <a:lnTo>
                  <a:pt x="3283" y="6865"/>
                </a:lnTo>
                <a:lnTo>
                  <a:pt x="3285" y="6866"/>
                </a:lnTo>
                <a:lnTo>
                  <a:pt x="3285" y="6866"/>
                </a:lnTo>
                <a:cubicBezTo>
                  <a:pt x="3285" y="6865"/>
                  <a:pt x="3285" y="6865"/>
                  <a:pt x="3284" y="6865"/>
                </a:cubicBezTo>
                <a:cubicBezTo>
                  <a:pt x="3284" y="6865"/>
                  <a:pt x="3284" y="6865"/>
                  <a:pt x="3283" y="6865"/>
                </a:cubicBezTo>
                <a:lnTo>
                  <a:pt x="3283" y="6865"/>
                </a:lnTo>
                <a:lnTo>
                  <a:pt x="3237" y="6859"/>
                </a:lnTo>
                <a:lnTo>
                  <a:pt x="3237" y="6859"/>
                </a:lnTo>
                <a:cubicBezTo>
                  <a:pt x="3223" y="6887"/>
                  <a:pt x="3212" y="6911"/>
                  <a:pt x="3202" y="6931"/>
                </a:cubicBezTo>
                <a:lnTo>
                  <a:pt x="3202" y="6932"/>
                </a:lnTo>
                <a:lnTo>
                  <a:pt x="3202" y="6932"/>
                </a:lnTo>
                <a:cubicBezTo>
                  <a:pt x="3092" y="6881"/>
                  <a:pt x="3019" y="6848"/>
                  <a:pt x="2972" y="6826"/>
                </a:cubicBezTo>
                <a:lnTo>
                  <a:pt x="2972" y="6826"/>
                </a:lnTo>
                <a:lnTo>
                  <a:pt x="3237" y="6859"/>
                </a:lnTo>
                <a:lnTo>
                  <a:pt x="3237" y="6859"/>
                </a:lnTo>
                <a:cubicBezTo>
                  <a:pt x="3279" y="6773"/>
                  <a:pt x="3342" y="6650"/>
                  <a:pt x="3453" y="6492"/>
                </a:cubicBezTo>
                <a:cubicBezTo>
                  <a:pt x="3579" y="6282"/>
                  <a:pt x="3725" y="6031"/>
                  <a:pt x="3934" y="5780"/>
                </a:cubicBezTo>
                <a:cubicBezTo>
                  <a:pt x="4332" y="5257"/>
                  <a:pt x="4855" y="4629"/>
                  <a:pt x="5462" y="4002"/>
                </a:cubicBezTo>
                <a:cubicBezTo>
                  <a:pt x="5755" y="3688"/>
                  <a:pt x="6069" y="3353"/>
                  <a:pt x="6382" y="3060"/>
                </a:cubicBezTo>
                <a:cubicBezTo>
                  <a:pt x="6529" y="2893"/>
                  <a:pt x="6696" y="2767"/>
                  <a:pt x="6843" y="2642"/>
                </a:cubicBezTo>
                <a:lnTo>
                  <a:pt x="7031" y="2516"/>
                </a:lnTo>
                <a:lnTo>
                  <a:pt x="7073" y="2474"/>
                </a:lnTo>
                <a:lnTo>
                  <a:pt x="7157" y="2453"/>
                </a:lnTo>
                <a:lnTo>
                  <a:pt x="7324" y="2370"/>
                </a:lnTo>
                <a:cubicBezTo>
                  <a:pt x="8956" y="1533"/>
                  <a:pt x="10776" y="947"/>
                  <a:pt x="12136" y="675"/>
                </a:cubicBezTo>
                <a:cubicBezTo>
                  <a:pt x="12304" y="633"/>
                  <a:pt x="12471" y="591"/>
                  <a:pt x="12618" y="570"/>
                </a:cubicBezTo>
                <a:cubicBezTo>
                  <a:pt x="12785" y="549"/>
                  <a:pt x="12931" y="549"/>
                  <a:pt x="13078" y="528"/>
                </a:cubicBezTo>
                <a:cubicBezTo>
                  <a:pt x="13300" y="494"/>
                  <a:pt x="13508" y="460"/>
                  <a:pt x="13691" y="460"/>
                </a:cubicBezTo>
                <a:cubicBezTo>
                  <a:pt x="13732" y="460"/>
                  <a:pt x="13772" y="462"/>
                  <a:pt x="13810" y="466"/>
                </a:cubicBezTo>
                <a:cubicBezTo>
                  <a:pt x="14229" y="487"/>
                  <a:pt x="14459" y="487"/>
                  <a:pt x="14459" y="487"/>
                </a:cubicBezTo>
                <a:lnTo>
                  <a:pt x="14480" y="319"/>
                </a:lnTo>
                <a:cubicBezTo>
                  <a:pt x="14480" y="319"/>
                  <a:pt x="14250" y="256"/>
                  <a:pt x="13831" y="152"/>
                </a:cubicBezTo>
                <a:cubicBezTo>
                  <a:pt x="13622" y="110"/>
                  <a:pt x="13350" y="68"/>
                  <a:pt x="13078" y="47"/>
                </a:cubicBezTo>
                <a:cubicBezTo>
                  <a:pt x="12931" y="26"/>
                  <a:pt x="12764" y="26"/>
                  <a:pt x="12597" y="5"/>
                </a:cubicBezTo>
                <a:lnTo>
                  <a:pt x="12074" y="5"/>
                </a:lnTo>
                <a:cubicBezTo>
                  <a:pt x="11953" y="2"/>
                  <a:pt x="11829" y="0"/>
                  <a:pt x="11701"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1" name="Google Shape;701;p33"/>
          <p:cNvSpPr/>
          <p:nvPr/>
        </p:nvSpPr>
        <p:spPr>
          <a:xfrm flipH="1">
            <a:off x="1709088" y="4244373"/>
            <a:ext cx="199657" cy="874033"/>
          </a:xfrm>
          <a:custGeom>
            <a:avLst/>
            <a:gdLst/>
            <a:ahLst/>
            <a:cxnLst/>
            <a:rect l="l" t="t" r="r" b="b"/>
            <a:pathLst>
              <a:path w="4144" h="18141" extrusionOk="0">
                <a:moveTo>
                  <a:pt x="4059" y="0"/>
                </a:moveTo>
                <a:cubicBezTo>
                  <a:pt x="4059" y="0"/>
                  <a:pt x="4018" y="63"/>
                  <a:pt x="3934" y="167"/>
                </a:cubicBezTo>
                <a:cubicBezTo>
                  <a:pt x="3850" y="293"/>
                  <a:pt x="3725" y="418"/>
                  <a:pt x="3578" y="628"/>
                </a:cubicBezTo>
                <a:cubicBezTo>
                  <a:pt x="3264" y="1025"/>
                  <a:pt x="2846" y="1632"/>
                  <a:pt x="2448" y="2427"/>
                </a:cubicBezTo>
                <a:cubicBezTo>
                  <a:pt x="2030" y="3201"/>
                  <a:pt x="1632" y="4143"/>
                  <a:pt x="1318" y="5189"/>
                </a:cubicBezTo>
                <a:cubicBezTo>
                  <a:pt x="1005" y="6235"/>
                  <a:pt x="753" y="7386"/>
                  <a:pt x="565" y="8537"/>
                </a:cubicBezTo>
                <a:cubicBezTo>
                  <a:pt x="209" y="10838"/>
                  <a:pt x="0" y="13140"/>
                  <a:pt x="21" y="14939"/>
                </a:cubicBezTo>
                <a:cubicBezTo>
                  <a:pt x="21" y="15839"/>
                  <a:pt x="126" y="16613"/>
                  <a:pt x="230" y="17199"/>
                </a:cubicBezTo>
                <a:cubicBezTo>
                  <a:pt x="272" y="17492"/>
                  <a:pt x="335" y="17722"/>
                  <a:pt x="419" y="17869"/>
                </a:cubicBezTo>
                <a:cubicBezTo>
                  <a:pt x="461" y="18057"/>
                  <a:pt x="481" y="18141"/>
                  <a:pt x="481" y="18141"/>
                </a:cubicBezTo>
                <a:lnTo>
                  <a:pt x="2365" y="17262"/>
                </a:lnTo>
                <a:cubicBezTo>
                  <a:pt x="2365" y="17262"/>
                  <a:pt x="2365" y="17220"/>
                  <a:pt x="2323" y="17136"/>
                </a:cubicBezTo>
                <a:cubicBezTo>
                  <a:pt x="2281" y="17053"/>
                  <a:pt x="2239" y="16906"/>
                  <a:pt x="2155" y="16718"/>
                </a:cubicBezTo>
                <a:cubicBezTo>
                  <a:pt x="2030" y="16320"/>
                  <a:pt x="1904" y="15672"/>
                  <a:pt x="1800" y="14856"/>
                </a:cubicBezTo>
                <a:cubicBezTo>
                  <a:pt x="1590" y="13245"/>
                  <a:pt x="1549" y="10943"/>
                  <a:pt x="1653" y="8683"/>
                </a:cubicBezTo>
                <a:cubicBezTo>
                  <a:pt x="1737" y="7574"/>
                  <a:pt x="1841" y="6444"/>
                  <a:pt x="2051" y="5398"/>
                </a:cubicBezTo>
                <a:cubicBezTo>
                  <a:pt x="2260" y="4373"/>
                  <a:pt x="2532" y="3411"/>
                  <a:pt x="2846" y="2615"/>
                </a:cubicBezTo>
                <a:cubicBezTo>
                  <a:pt x="3160" y="1820"/>
                  <a:pt x="3474" y="1193"/>
                  <a:pt x="3725" y="774"/>
                </a:cubicBezTo>
                <a:cubicBezTo>
                  <a:pt x="3850" y="523"/>
                  <a:pt x="3955" y="377"/>
                  <a:pt x="4038" y="272"/>
                </a:cubicBezTo>
                <a:cubicBezTo>
                  <a:pt x="4101" y="146"/>
                  <a:pt x="4143" y="84"/>
                  <a:pt x="4143" y="84"/>
                </a:cubicBezTo>
                <a:lnTo>
                  <a:pt x="4059" y="0"/>
                </a:ln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2" name="Google Shape;702;p33"/>
          <p:cNvSpPr/>
          <p:nvPr/>
        </p:nvSpPr>
        <p:spPr>
          <a:xfrm flipH="1">
            <a:off x="1736307" y="4882467"/>
            <a:ext cx="554504" cy="277276"/>
          </a:xfrm>
          <a:custGeom>
            <a:avLst/>
            <a:gdLst/>
            <a:ahLst/>
            <a:cxnLst/>
            <a:rect l="l" t="t" r="r" b="b"/>
            <a:pathLst>
              <a:path w="11509" h="5755" extrusionOk="0">
                <a:moveTo>
                  <a:pt x="5754" y="1"/>
                </a:moveTo>
                <a:cubicBezTo>
                  <a:pt x="2595" y="1"/>
                  <a:pt x="0" y="2574"/>
                  <a:pt x="0" y="5755"/>
                </a:cubicBezTo>
                <a:lnTo>
                  <a:pt x="11487" y="5755"/>
                </a:lnTo>
                <a:cubicBezTo>
                  <a:pt x="11508" y="2574"/>
                  <a:pt x="8914" y="1"/>
                  <a:pt x="5754" y="1"/>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3" name="Google Shape;703;p33"/>
          <p:cNvSpPr/>
          <p:nvPr/>
        </p:nvSpPr>
        <p:spPr>
          <a:xfrm flipH="1">
            <a:off x="1543782" y="4966155"/>
            <a:ext cx="387175" cy="193587"/>
          </a:xfrm>
          <a:custGeom>
            <a:avLst/>
            <a:gdLst/>
            <a:ahLst/>
            <a:cxnLst/>
            <a:rect l="l" t="t" r="r" b="b"/>
            <a:pathLst>
              <a:path w="8036" h="4018" extrusionOk="0">
                <a:moveTo>
                  <a:pt x="4039" y="0"/>
                </a:moveTo>
                <a:cubicBezTo>
                  <a:pt x="1821" y="0"/>
                  <a:pt x="1" y="1800"/>
                  <a:pt x="1" y="4018"/>
                </a:cubicBezTo>
                <a:lnTo>
                  <a:pt x="8036" y="4018"/>
                </a:lnTo>
                <a:cubicBezTo>
                  <a:pt x="8036" y="1779"/>
                  <a:pt x="6257" y="0"/>
                  <a:pt x="4039" y="0"/>
                </a:cubicBezTo>
                <a:close/>
              </a:path>
            </a:pathLst>
          </a:custGeom>
          <a:solidFill>
            <a:schemeClr val="dk1">
              <a:alpha val="200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4" name="Google Shape;704;p33"/>
          <p:cNvSpPr txBox="1">
            <a:spLocks noGrp="1"/>
          </p:cNvSpPr>
          <p:nvPr>
            <p:ph type="title"/>
          </p:nvPr>
        </p:nvSpPr>
        <p:spPr>
          <a:xfrm>
            <a:off x="6113100" y="632200"/>
            <a:ext cx="4997200" cy="51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05" name="Google Shape;705;p33"/>
          <p:cNvSpPr txBox="1">
            <a:spLocks noGrp="1"/>
          </p:cNvSpPr>
          <p:nvPr>
            <p:ph type="subTitle" idx="1"/>
          </p:nvPr>
        </p:nvSpPr>
        <p:spPr>
          <a:xfrm>
            <a:off x="6112900" y="1397000"/>
            <a:ext cx="4997200" cy="157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2133"/>
              </a:spcBef>
              <a:spcAft>
                <a:spcPts val="0"/>
              </a:spcAft>
              <a:buNone/>
              <a:defRPr>
                <a:solidFill>
                  <a:schemeClr val="lt1"/>
                </a:solidFill>
              </a:defRPr>
            </a:lvl2pPr>
            <a:lvl3pPr lvl="2" rtl="0">
              <a:lnSpc>
                <a:spcPct val="100000"/>
              </a:lnSpc>
              <a:spcBef>
                <a:spcPts val="2133"/>
              </a:spcBef>
              <a:spcAft>
                <a:spcPts val="0"/>
              </a:spcAft>
              <a:buNone/>
              <a:defRPr>
                <a:solidFill>
                  <a:schemeClr val="lt1"/>
                </a:solidFill>
              </a:defRPr>
            </a:lvl3pPr>
            <a:lvl4pPr lvl="3" rtl="0">
              <a:lnSpc>
                <a:spcPct val="100000"/>
              </a:lnSpc>
              <a:spcBef>
                <a:spcPts val="2133"/>
              </a:spcBef>
              <a:spcAft>
                <a:spcPts val="0"/>
              </a:spcAft>
              <a:buNone/>
              <a:defRPr>
                <a:solidFill>
                  <a:schemeClr val="lt1"/>
                </a:solidFill>
              </a:defRPr>
            </a:lvl4pPr>
            <a:lvl5pPr lvl="4" rtl="0">
              <a:lnSpc>
                <a:spcPct val="100000"/>
              </a:lnSpc>
              <a:spcBef>
                <a:spcPts val="2133"/>
              </a:spcBef>
              <a:spcAft>
                <a:spcPts val="0"/>
              </a:spcAft>
              <a:buNone/>
              <a:defRPr>
                <a:solidFill>
                  <a:schemeClr val="lt1"/>
                </a:solidFill>
              </a:defRPr>
            </a:lvl5pPr>
            <a:lvl6pPr lvl="5" rtl="0">
              <a:lnSpc>
                <a:spcPct val="100000"/>
              </a:lnSpc>
              <a:spcBef>
                <a:spcPts val="2133"/>
              </a:spcBef>
              <a:spcAft>
                <a:spcPts val="0"/>
              </a:spcAft>
              <a:buNone/>
              <a:defRPr>
                <a:solidFill>
                  <a:schemeClr val="lt1"/>
                </a:solidFill>
              </a:defRPr>
            </a:lvl6pPr>
            <a:lvl7pPr lvl="6" rtl="0">
              <a:lnSpc>
                <a:spcPct val="100000"/>
              </a:lnSpc>
              <a:spcBef>
                <a:spcPts val="2133"/>
              </a:spcBef>
              <a:spcAft>
                <a:spcPts val="0"/>
              </a:spcAft>
              <a:buNone/>
              <a:defRPr>
                <a:solidFill>
                  <a:schemeClr val="lt1"/>
                </a:solidFill>
              </a:defRPr>
            </a:lvl7pPr>
            <a:lvl8pPr lvl="7" rtl="0">
              <a:lnSpc>
                <a:spcPct val="100000"/>
              </a:lnSpc>
              <a:spcBef>
                <a:spcPts val="2133"/>
              </a:spcBef>
              <a:spcAft>
                <a:spcPts val="0"/>
              </a:spcAft>
              <a:buNone/>
              <a:defRPr>
                <a:solidFill>
                  <a:schemeClr val="lt1"/>
                </a:solidFill>
              </a:defRPr>
            </a:lvl8pPr>
            <a:lvl9pPr lvl="8" rtl="0">
              <a:lnSpc>
                <a:spcPct val="100000"/>
              </a:lnSpc>
              <a:spcBef>
                <a:spcPts val="2133"/>
              </a:spcBef>
              <a:spcAft>
                <a:spcPts val="2133"/>
              </a:spcAft>
              <a:buNone/>
              <a:defRPr>
                <a:solidFill>
                  <a:schemeClr val="lt1"/>
                </a:solidFill>
              </a:defRPr>
            </a:lvl9pPr>
          </a:lstStyle>
          <a:p>
            <a:endParaRPr/>
          </a:p>
        </p:txBody>
      </p:sp>
    </p:spTree>
    <p:extLst>
      <p:ext uri="{BB962C8B-B14F-4D97-AF65-F5344CB8AC3E}">
        <p14:creationId xmlns:p14="http://schemas.microsoft.com/office/powerpoint/2010/main" val="2005829805"/>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706"/>
        <p:cNvGrpSpPr/>
        <p:nvPr/>
      </p:nvGrpSpPr>
      <p:grpSpPr>
        <a:xfrm>
          <a:off x="0" y="0"/>
          <a:ext cx="0" cy="0"/>
          <a:chOff x="0" y="0"/>
          <a:chExt cx="0" cy="0"/>
        </a:xfrm>
      </p:grpSpPr>
      <p:sp>
        <p:nvSpPr>
          <p:cNvPr id="707" name="Google Shape;707;p34"/>
          <p:cNvSpPr/>
          <p:nvPr/>
        </p:nvSpPr>
        <p:spPr>
          <a:xfrm rot="10800000" flipH="1">
            <a:off x="5539284" y="-6349"/>
            <a:ext cx="1081200" cy="6858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8" name="Google Shape;708;p34"/>
          <p:cNvSpPr/>
          <p:nvPr/>
        </p:nvSpPr>
        <p:spPr>
          <a:xfrm>
            <a:off x="0" y="-6333"/>
            <a:ext cx="5552000" cy="685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9" name="Google Shape;709;p34"/>
          <p:cNvSpPr txBox="1">
            <a:spLocks noGrp="1"/>
          </p:cNvSpPr>
          <p:nvPr>
            <p:ph type="title"/>
          </p:nvPr>
        </p:nvSpPr>
        <p:spPr>
          <a:xfrm>
            <a:off x="2316700" y="4168500"/>
            <a:ext cx="3814400" cy="52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10" name="Google Shape;710;p34"/>
          <p:cNvSpPr txBox="1">
            <a:spLocks noGrp="1"/>
          </p:cNvSpPr>
          <p:nvPr>
            <p:ph type="subTitle" idx="1"/>
          </p:nvPr>
        </p:nvSpPr>
        <p:spPr>
          <a:xfrm>
            <a:off x="1097900" y="1970833"/>
            <a:ext cx="5033200" cy="21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667">
                <a:solidFill>
                  <a:schemeClr val="lt1"/>
                </a:solidFill>
              </a:defRPr>
            </a:lvl1pPr>
            <a:lvl2pPr lvl="1" rtl="0">
              <a:lnSpc>
                <a:spcPct val="100000"/>
              </a:lnSpc>
              <a:spcBef>
                <a:spcPts val="2133"/>
              </a:spcBef>
              <a:spcAft>
                <a:spcPts val="0"/>
              </a:spcAft>
              <a:buNone/>
              <a:defRPr sz="2667">
                <a:solidFill>
                  <a:schemeClr val="lt1"/>
                </a:solidFill>
              </a:defRPr>
            </a:lvl2pPr>
            <a:lvl3pPr lvl="2" rtl="0">
              <a:lnSpc>
                <a:spcPct val="100000"/>
              </a:lnSpc>
              <a:spcBef>
                <a:spcPts val="2133"/>
              </a:spcBef>
              <a:spcAft>
                <a:spcPts val="0"/>
              </a:spcAft>
              <a:buNone/>
              <a:defRPr sz="2667">
                <a:solidFill>
                  <a:schemeClr val="lt1"/>
                </a:solidFill>
              </a:defRPr>
            </a:lvl3pPr>
            <a:lvl4pPr lvl="3" rtl="0">
              <a:lnSpc>
                <a:spcPct val="100000"/>
              </a:lnSpc>
              <a:spcBef>
                <a:spcPts val="2133"/>
              </a:spcBef>
              <a:spcAft>
                <a:spcPts val="0"/>
              </a:spcAft>
              <a:buNone/>
              <a:defRPr sz="2667">
                <a:solidFill>
                  <a:schemeClr val="lt1"/>
                </a:solidFill>
              </a:defRPr>
            </a:lvl4pPr>
            <a:lvl5pPr lvl="4" rtl="0">
              <a:lnSpc>
                <a:spcPct val="100000"/>
              </a:lnSpc>
              <a:spcBef>
                <a:spcPts val="2133"/>
              </a:spcBef>
              <a:spcAft>
                <a:spcPts val="0"/>
              </a:spcAft>
              <a:buNone/>
              <a:defRPr sz="2667">
                <a:solidFill>
                  <a:schemeClr val="lt1"/>
                </a:solidFill>
              </a:defRPr>
            </a:lvl5pPr>
            <a:lvl6pPr lvl="5" rtl="0">
              <a:lnSpc>
                <a:spcPct val="100000"/>
              </a:lnSpc>
              <a:spcBef>
                <a:spcPts val="2133"/>
              </a:spcBef>
              <a:spcAft>
                <a:spcPts val="0"/>
              </a:spcAft>
              <a:buNone/>
              <a:defRPr sz="2667">
                <a:solidFill>
                  <a:schemeClr val="lt1"/>
                </a:solidFill>
              </a:defRPr>
            </a:lvl6pPr>
            <a:lvl7pPr lvl="6" rtl="0">
              <a:lnSpc>
                <a:spcPct val="100000"/>
              </a:lnSpc>
              <a:spcBef>
                <a:spcPts val="2133"/>
              </a:spcBef>
              <a:spcAft>
                <a:spcPts val="0"/>
              </a:spcAft>
              <a:buNone/>
              <a:defRPr sz="2667">
                <a:solidFill>
                  <a:schemeClr val="lt1"/>
                </a:solidFill>
              </a:defRPr>
            </a:lvl7pPr>
            <a:lvl8pPr lvl="7" rtl="0">
              <a:lnSpc>
                <a:spcPct val="100000"/>
              </a:lnSpc>
              <a:spcBef>
                <a:spcPts val="2133"/>
              </a:spcBef>
              <a:spcAft>
                <a:spcPts val="0"/>
              </a:spcAft>
              <a:buNone/>
              <a:defRPr sz="2667">
                <a:solidFill>
                  <a:schemeClr val="lt1"/>
                </a:solidFill>
              </a:defRPr>
            </a:lvl8pPr>
            <a:lvl9pPr lvl="8" rtl="0">
              <a:lnSpc>
                <a:spcPct val="100000"/>
              </a:lnSpc>
              <a:spcBef>
                <a:spcPts val="2133"/>
              </a:spcBef>
              <a:spcAft>
                <a:spcPts val="2133"/>
              </a:spcAft>
              <a:buNone/>
              <a:defRPr sz="2667">
                <a:solidFill>
                  <a:schemeClr val="lt1"/>
                </a:solidFill>
              </a:defRPr>
            </a:lvl9pPr>
          </a:lstStyle>
          <a:p>
            <a:endParaRPr/>
          </a:p>
        </p:txBody>
      </p:sp>
    </p:spTree>
    <p:extLst>
      <p:ext uri="{BB962C8B-B14F-4D97-AF65-F5344CB8AC3E}">
        <p14:creationId xmlns:p14="http://schemas.microsoft.com/office/powerpoint/2010/main" val="1541079543"/>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711"/>
        <p:cNvGrpSpPr/>
        <p:nvPr/>
      </p:nvGrpSpPr>
      <p:grpSpPr>
        <a:xfrm>
          <a:off x="0" y="0"/>
          <a:ext cx="0" cy="0"/>
          <a:chOff x="0" y="0"/>
          <a:chExt cx="0" cy="0"/>
        </a:xfrm>
      </p:grpSpPr>
      <p:grpSp>
        <p:nvGrpSpPr>
          <p:cNvPr id="712" name="Google Shape;712;p35"/>
          <p:cNvGrpSpPr/>
          <p:nvPr/>
        </p:nvGrpSpPr>
        <p:grpSpPr>
          <a:xfrm>
            <a:off x="-44900" y="1543403"/>
            <a:ext cx="12315600" cy="2271279"/>
            <a:chOff x="-33675" y="1268362"/>
            <a:chExt cx="9236700" cy="1703459"/>
          </a:xfrm>
        </p:grpSpPr>
        <p:sp>
          <p:nvSpPr>
            <p:cNvPr id="713" name="Google Shape;713;p35"/>
            <p:cNvSpPr/>
            <p:nvPr/>
          </p:nvSpPr>
          <p:spPr>
            <a:xfrm>
              <a:off x="-33675" y="1913325"/>
              <a:ext cx="9236700" cy="38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14" name="Google Shape;714;p35"/>
            <p:cNvGrpSpPr/>
            <p:nvPr/>
          </p:nvGrpSpPr>
          <p:grpSpPr>
            <a:xfrm>
              <a:off x="1344422" y="1268362"/>
              <a:ext cx="2957061" cy="1703459"/>
              <a:chOff x="1020857" y="1133175"/>
              <a:chExt cx="3374100" cy="1943700"/>
            </a:xfrm>
          </p:grpSpPr>
          <p:sp>
            <p:nvSpPr>
              <p:cNvPr id="715" name="Google Shape;715;p35"/>
              <p:cNvSpPr/>
              <p:nvPr/>
            </p:nvSpPr>
            <p:spPr>
              <a:xfrm>
                <a:off x="1020857" y="1133175"/>
                <a:ext cx="3374100" cy="1943700"/>
              </a:xfrm>
              <a:prstGeom prst="roundRect">
                <a:avLst>
                  <a:gd name="adj" fmla="val 111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35"/>
              <p:cNvSpPr/>
              <p:nvPr/>
            </p:nvSpPr>
            <p:spPr>
              <a:xfrm>
                <a:off x="1161557" y="1246725"/>
                <a:ext cx="3092700" cy="1716600"/>
              </a:xfrm>
              <a:prstGeom prst="roundRect">
                <a:avLst>
                  <a:gd name="adj" fmla="val 11110"/>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7" name="Google Shape;717;p35"/>
            <p:cNvGrpSpPr/>
            <p:nvPr/>
          </p:nvGrpSpPr>
          <p:grpSpPr>
            <a:xfrm>
              <a:off x="4867826" y="1268362"/>
              <a:ext cx="2957061" cy="1703459"/>
              <a:chOff x="4780332" y="1133175"/>
              <a:chExt cx="3374100" cy="1943700"/>
            </a:xfrm>
          </p:grpSpPr>
          <p:sp>
            <p:nvSpPr>
              <p:cNvPr id="718" name="Google Shape;718;p35"/>
              <p:cNvSpPr/>
              <p:nvPr/>
            </p:nvSpPr>
            <p:spPr>
              <a:xfrm>
                <a:off x="4780332" y="1133175"/>
                <a:ext cx="3374100" cy="1943700"/>
              </a:xfrm>
              <a:prstGeom prst="roundRect">
                <a:avLst>
                  <a:gd name="adj" fmla="val 111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35"/>
              <p:cNvSpPr/>
              <p:nvPr/>
            </p:nvSpPr>
            <p:spPr>
              <a:xfrm>
                <a:off x="4921032" y="1246725"/>
                <a:ext cx="3092700" cy="1716600"/>
              </a:xfrm>
              <a:prstGeom prst="roundRect">
                <a:avLst>
                  <a:gd name="adj" fmla="val 11110"/>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20" name="Google Shape;720;p35"/>
            <p:cNvSpPr/>
            <p:nvPr/>
          </p:nvSpPr>
          <p:spPr>
            <a:xfrm rot="5400000">
              <a:off x="7120869" y="2407200"/>
              <a:ext cx="335611" cy="329100"/>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35"/>
            <p:cNvSpPr/>
            <p:nvPr/>
          </p:nvSpPr>
          <p:spPr>
            <a:xfrm rot="5400000">
              <a:off x="5236219" y="2407200"/>
              <a:ext cx="335611" cy="329100"/>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35"/>
            <p:cNvSpPr/>
            <p:nvPr/>
          </p:nvSpPr>
          <p:spPr>
            <a:xfrm rot="5400000">
              <a:off x="3597469" y="2407200"/>
              <a:ext cx="335611" cy="329100"/>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35"/>
            <p:cNvSpPr/>
            <p:nvPr/>
          </p:nvSpPr>
          <p:spPr>
            <a:xfrm rot="5400000">
              <a:off x="1712819" y="2407200"/>
              <a:ext cx="335611" cy="329100"/>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4" name="Google Shape;724;p35"/>
          <p:cNvGrpSpPr/>
          <p:nvPr/>
        </p:nvGrpSpPr>
        <p:grpSpPr>
          <a:xfrm flipH="1">
            <a:off x="-5873" y="0"/>
            <a:ext cx="12192000" cy="6866864"/>
            <a:chOff x="0" y="0"/>
            <a:chExt cx="9144000" cy="5150148"/>
          </a:xfrm>
        </p:grpSpPr>
        <p:sp>
          <p:nvSpPr>
            <p:cNvPr id="725" name="Google Shape;725;p35"/>
            <p:cNvSpPr/>
            <p:nvPr/>
          </p:nvSpPr>
          <p:spPr>
            <a:xfrm rot="10800000">
              <a:off x="5995800" y="0"/>
              <a:ext cx="3148200" cy="1212900"/>
            </a:xfrm>
            <a:prstGeom prst="rtTriangle">
              <a:avLst/>
            </a:prstGeom>
            <a:solidFill>
              <a:schemeClr val="accent4">
                <a:alpha val="32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35"/>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35"/>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28" name="Google Shape;728;p35"/>
            <p:cNvGrpSpPr/>
            <p:nvPr/>
          </p:nvGrpSpPr>
          <p:grpSpPr>
            <a:xfrm>
              <a:off x="3389744" y="4759529"/>
              <a:ext cx="563794" cy="390619"/>
              <a:chOff x="3394506" y="4742861"/>
              <a:chExt cx="563794" cy="390619"/>
            </a:xfrm>
          </p:grpSpPr>
          <p:sp>
            <p:nvSpPr>
              <p:cNvPr id="729" name="Google Shape;729;p35"/>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35"/>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731" name="Google Shape;731;p35"/>
          <p:cNvSpPr txBox="1">
            <a:spLocks noGrp="1"/>
          </p:cNvSpPr>
          <p:nvPr>
            <p:ph type="subTitle" idx="1"/>
          </p:nvPr>
        </p:nvSpPr>
        <p:spPr>
          <a:xfrm>
            <a:off x="2108736" y="2216661"/>
            <a:ext cx="3310400" cy="4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latin typeface="Krona One"/>
                <a:ea typeface="Krona One"/>
                <a:cs typeface="Krona One"/>
                <a:sym typeface="Krona One"/>
              </a:defRPr>
            </a:lvl1pPr>
            <a:lvl2pPr lvl="1" algn="ctr" rtl="0">
              <a:lnSpc>
                <a:spcPct val="100000"/>
              </a:lnSpc>
              <a:spcBef>
                <a:spcPts val="0"/>
              </a:spcBef>
              <a:spcAft>
                <a:spcPts val="0"/>
              </a:spcAft>
              <a:buNone/>
              <a:defRPr>
                <a:solidFill>
                  <a:schemeClr val="lt1"/>
                </a:solidFill>
                <a:latin typeface="Krona One"/>
                <a:ea typeface="Krona One"/>
                <a:cs typeface="Krona One"/>
                <a:sym typeface="Krona One"/>
              </a:defRPr>
            </a:lvl2pPr>
            <a:lvl3pPr lvl="2" algn="ctr" rtl="0">
              <a:lnSpc>
                <a:spcPct val="100000"/>
              </a:lnSpc>
              <a:spcBef>
                <a:spcPts val="0"/>
              </a:spcBef>
              <a:spcAft>
                <a:spcPts val="0"/>
              </a:spcAft>
              <a:buNone/>
              <a:defRPr>
                <a:solidFill>
                  <a:schemeClr val="lt1"/>
                </a:solidFill>
                <a:latin typeface="Krona One"/>
                <a:ea typeface="Krona One"/>
                <a:cs typeface="Krona One"/>
                <a:sym typeface="Krona One"/>
              </a:defRPr>
            </a:lvl3pPr>
            <a:lvl4pPr lvl="3" algn="ctr" rtl="0">
              <a:lnSpc>
                <a:spcPct val="100000"/>
              </a:lnSpc>
              <a:spcBef>
                <a:spcPts val="0"/>
              </a:spcBef>
              <a:spcAft>
                <a:spcPts val="0"/>
              </a:spcAft>
              <a:buNone/>
              <a:defRPr>
                <a:solidFill>
                  <a:schemeClr val="lt1"/>
                </a:solidFill>
                <a:latin typeface="Krona One"/>
                <a:ea typeface="Krona One"/>
                <a:cs typeface="Krona One"/>
                <a:sym typeface="Krona One"/>
              </a:defRPr>
            </a:lvl4pPr>
            <a:lvl5pPr lvl="4" algn="ctr" rtl="0">
              <a:lnSpc>
                <a:spcPct val="100000"/>
              </a:lnSpc>
              <a:spcBef>
                <a:spcPts val="0"/>
              </a:spcBef>
              <a:spcAft>
                <a:spcPts val="0"/>
              </a:spcAft>
              <a:buNone/>
              <a:defRPr>
                <a:solidFill>
                  <a:schemeClr val="lt1"/>
                </a:solidFill>
                <a:latin typeface="Krona One"/>
                <a:ea typeface="Krona One"/>
                <a:cs typeface="Krona One"/>
                <a:sym typeface="Krona One"/>
              </a:defRPr>
            </a:lvl5pPr>
            <a:lvl6pPr lvl="5" algn="ctr" rtl="0">
              <a:lnSpc>
                <a:spcPct val="100000"/>
              </a:lnSpc>
              <a:spcBef>
                <a:spcPts val="0"/>
              </a:spcBef>
              <a:spcAft>
                <a:spcPts val="0"/>
              </a:spcAft>
              <a:buNone/>
              <a:defRPr>
                <a:solidFill>
                  <a:schemeClr val="lt1"/>
                </a:solidFill>
                <a:latin typeface="Krona One"/>
                <a:ea typeface="Krona One"/>
                <a:cs typeface="Krona One"/>
                <a:sym typeface="Krona One"/>
              </a:defRPr>
            </a:lvl6pPr>
            <a:lvl7pPr lvl="6" algn="ctr" rtl="0">
              <a:lnSpc>
                <a:spcPct val="100000"/>
              </a:lnSpc>
              <a:spcBef>
                <a:spcPts val="0"/>
              </a:spcBef>
              <a:spcAft>
                <a:spcPts val="0"/>
              </a:spcAft>
              <a:buNone/>
              <a:defRPr>
                <a:solidFill>
                  <a:schemeClr val="lt1"/>
                </a:solidFill>
                <a:latin typeface="Krona One"/>
                <a:ea typeface="Krona One"/>
                <a:cs typeface="Krona One"/>
                <a:sym typeface="Krona One"/>
              </a:defRPr>
            </a:lvl7pPr>
            <a:lvl8pPr lvl="7" algn="ctr" rtl="0">
              <a:lnSpc>
                <a:spcPct val="100000"/>
              </a:lnSpc>
              <a:spcBef>
                <a:spcPts val="0"/>
              </a:spcBef>
              <a:spcAft>
                <a:spcPts val="0"/>
              </a:spcAft>
              <a:buNone/>
              <a:defRPr>
                <a:solidFill>
                  <a:schemeClr val="lt1"/>
                </a:solidFill>
                <a:latin typeface="Krona One"/>
                <a:ea typeface="Krona One"/>
                <a:cs typeface="Krona One"/>
                <a:sym typeface="Krona One"/>
              </a:defRPr>
            </a:lvl8pPr>
            <a:lvl9pPr lvl="8" algn="ctr" rtl="0">
              <a:lnSpc>
                <a:spcPct val="100000"/>
              </a:lnSpc>
              <a:spcBef>
                <a:spcPts val="0"/>
              </a:spcBef>
              <a:spcAft>
                <a:spcPts val="0"/>
              </a:spcAft>
              <a:buNone/>
              <a:defRPr>
                <a:solidFill>
                  <a:schemeClr val="lt1"/>
                </a:solidFill>
                <a:latin typeface="Krona One"/>
                <a:ea typeface="Krona One"/>
                <a:cs typeface="Krona One"/>
                <a:sym typeface="Krona One"/>
              </a:defRPr>
            </a:lvl9pPr>
          </a:lstStyle>
          <a:p>
            <a:endParaRPr/>
          </a:p>
        </p:txBody>
      </p:sp>
      <p:sp>
        <p:nvSpPr>
          <p:cNvPr id="732" name="Google Shape;732;p35"/>
          <p:cNvSpPr txBox="1">
            <a:spLocks noGrp="1"/>
          </p:cNvSpPr>
          <p:nvPr>
            <p:ph type="subTitle" idx="2"/>
          </p:nvPr>
        </p:nvSpPr>
        <p:spPr>
          <a:xfrm>
            <a:off x="1787733" y="4056079"/>
            <a:ext cx="3952400" cy="15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333"/>
              </a:spcBef>
              <a:spcAft>
                <a:spcPts val="0"/>
              </a:spcAft>
              <a:buNone/>
              <a:defRPr>
                <a:solidFill>
                  <a:schemeClr val="dk1"/>
                </a:solidFill>
              </a:defRPr>
            </a:lvl2pPr>
            <a:lvl3pPr lvl="2" rtl="0">
              <a:lnSpc>
                <a:spcPct val="100000"/>
              </a:lnSpc>
              <a:spcBef>
                <a:spcPts val="1333"/>
              </a:spcBef>
              <a:spcAft>
                <a:spcPts val="0"/>
              </a:spcAft>
              <a:buNone/>
              <a:defRPr>
                <a:solidFill>
                  <a:schemeClr val="dk1"/>
                </a:solidFill>
              </a:defRPr>
            </a:lvl3pPr>
            <a:lvl4pPr lvl="3" rtl="0">
              <a:lnSpc>
                <a:spcPct val="100000"/>
              </a:lnSpc>
              <a:spcBef>
                <a:spcPts val="1333"/>
              </a:spcBef>
              <a:spcAft>
                <a:spcPts val="0"/>
              </a:spcAft>
              <a:buNone/>
              <a:defRPr>
                <a:solidFill>
                  <a:schemeClr val="dk1"/>
                </a:solidFill>
              </a:defRPr>
            </a:lvl4pPr>
            <a:lvl5pPr lvl="4" rtl="0">
              <a:lnSpc>
                <a:spcPct val="100000"/>
              </a:lnSpc>
              <a:spcBef>
                <a:spcPts val="1333"/>
              </a:spcBef>
              <a:spcAft>
                <a:spcPts val="0"/>
              </a:spcAft>
              <a:buNone/>
              <a:defRPr>
                <a:solidFill>
                  <a:schemeClr val="dk1"/>
                </a:solidFill>
              </a:defRPr>
            </a:lvl5pPr>
            <a:lvl6pPr lvl="5" rtl="0">
              <a:lnSpc>
                <a:spcPct val="100000"/>
              </a:lnSpc>
              <a:spcBef>
                <a:spcPts val="1333"/>
              </a:spcBef>
              <a:spcAft>
                <a:spcPts val="0"/>
              </a:spcAft>
              <a:buNone/>
              <a:defRPr>
                <a:solidFill>
                  <a:schemeClr val="dk1"/>
                </a:solidFill>
              </a:defRPr>
            </a:lvl6pPr>
            <a:lvl7pPr lvl="6" rtl="0">
              <a:lnSpc>
                <a:spcPct val="100000"/>
              </a:lnSpc>
              <a:spcBef>
                <a:spcPts val="1333"/>
              </a:spcBef>
              <a:spcAft>
                <a:spcPts val="0"/>
              </a:spcAft>
              <a:buNone/>
              <a:defRPr>
                <a:solidFill>
                  <a:schemeClr val="dk1"/>
                </a:solidFill>
              </a:defRPr>
            </a:lvl7pPr>
            <a:lvl8pPr lvl="7" rtl="0">
              <a:lnSpc>
                <a:spcPct val="100000"/>
              </a:lnSpc>
              <a:spcBef>
                <a:spcPts val="1333"/>
              </a:spcBef>
              <a:spcAft>
                <a:spcPts val="0"/>
              </a:spcAft>
              <a:buNone/>
              <a:defRPr>
                <a:solidFill>
                  <a:schemeClr val="dk1"/>
                </a:solidFill>
              </a:defRPr>
            </a:lvl8pPr>
            <a:lvl9pPr lvl="8" rtl="0">
              <a:lnSpc>
                <a:spcPct val="100000"/>
              </a:lnSpc>
              <a:spcBef>
                <a:spcPts val="1333"/>
              </a:spcBef>
              <a:spcAft>
                <a:spcPts val="1333"/>
              </a:spcAft>
              <a:buNone/>
              <a:defRPr>
                <a:solidFill>
                  <a:schemeClr val="dk1"/>
                </a:solidFill>
              </a:defRPr>
            </a:lvl9pPr>
          </a:lstStyle>
          <a:p>
            <a:endParaRPr/>
          </a:p>
        </p:txBody>
      </p:sp>
      <p:sp>
        <p:nvSpPr>
          <p:cNvPr id="733" name="Google Shape;733;p35"/>
          <p:cNvSpPr txBox="1">
            <a:spLocks noGrp="1"/>
          </p:cNvSpPr>
          <p:nvPr>
            <p:ph type="subTitle" idx="3"/>
          </p:nvPr>
        </p:nvSpPr>
        <p:spPr>
          <a:xfrm>
            <a:off x="6803595" y="2205707"/>
            <a:ext cx="3316400" cy="43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latin typeface="Krona One"/>
                <a:ea typeface="Krona One"/>
                <a:cs typeface="Krona One"/>
                <a:sym typeface="Krona One"/>
              </a:defRPr>
            </a:lvl1pPr>
            <a:lvl2pPr lvl="1" algn="ctr" rtl="0">
              <a:lnSpc>
                <a:spcPct val="100000"/>
              </a:lnSpc>
              <a:spcBef>
                <a:spcPts val="0"/>
              </a:spcBef>
              <a:spcAft>
                <a:spcPts val="0"/>
              </a:spcAft>
              <a:buNone/>
              <a:defRPr>
                <a:solidFill>
                  <a:schemeClr val="lt1"/>
                </a:solidFill>
                <a:latin typeface="Krona One"/>
                <a:ea typeface="Krona One"/>
                <a:cs typeface="Krona One"/>
                <a:sym typeface="Krona One"/>
              </a:defRPr>
            </a:lvl2pPr>
            <a:lvl3pPr lvl="2" algn="ctr" rtl="0">
              <a:lnSpc>
                <a:spcPct val="100000"/>
              </a:lnSpc>
              <a:spcBef>
                <a:spcPts val="0"/>
              </a:spcBef>
              <a:spcAft>
                <a:spcPts val="0"/>
              </a:spcAft>
              <a:buNone/>
              <a:defRPr>
                <a:solidFill>
                  <a:schemeClr val="lt1"/>
                </a:solidFill>
                <a:latin typeface="Krona One"/>
                <a:ea typeface="Krona One"/>
                <a:cs typeface="Krona One"/>
                <a:sym typeface="Krona One"/>
              </a:defRPr>
            </a:lvl3pPr>
            <a:lvl4pPr lvl="3" algn="ctr" rtl="0">
              <a:lnSpc>
                <a:spcPct val="100000"/>
              </a:lnSpc>
              <a:spcBef>
                <a:spcPts val="0"/>
              </a:spcBef>
              <a:spcAft>
                <a:spcPts val="0"/>
              </a:spcAft>
              <a:buNone/>
              <a:defRPr>
                <a:solidFill>
                  <a:schemeClr val="lt1"/>
                </a:solidFill>
                <a:latin typeface="Krona One"/>
                <a:ea typeface="Krona One"/>
                <a:cs typeface="Krona One"/>
                <a:sym typeface="Krona One"/>
              </a:defRPr>
            </a:lvl4pPr>
            <a:lvl5pPr lvl="4" algn="ctr" rtl="0">
              <a:lnSpc>
                <a:spcPct val="100000"/>
              </a:lnSpc>
              <a:spcBef>
                <a:spcPts val="0"/>
              </a:spcBef>
              <a:spcAft>
                <a:spcPts val="0"/>
              </a:spcAft>
              <a:buNone/>
              <a:defRPr>
                <a:solidFill>
                  <a:schemeClr val="lt1"/>
                </a:solidFill>
                <a:latin typeface="Krona One"/>
                <a:ea typeface="Krona One"/>
                <a:cs typeface="Krona One"/>
                <a:sym typeface="Krona One"/>
              </a:defRPr>
            </a:lvl5pPr>
            <a:lvl6pPr lvl="5" algn="ctr" rtl="0">
              <a:lnSpc>
                <a:spcPct val="100000"/>
              </a:lnSpc>
              <a:spcBef>
                <a:spcPts val="0"/>
              </a:spcBef>
              <a:spcAft>
                <a:spcPts val="0"/>
              </a:spcAft>
              <a:buNone/>
              <a:defRPr>
                <a:solidFill>
                  <a:schemeClr val="lt1"/>
                </a:solidFill>
                <a:latin typeface="Krona One"/>
                <a:ea typeface="Krona One"/>
                <a:cs typeface="Krona One"/>
                <a:sym typeface="Krona One"/>
              </a:defRPr>
            </a:lvl6pPr>
            <a:lvl7pPr lvl="6" algn="ctr" rtl="0">
              <a:lnSpc>
                <a:spcPct val="100000"/>
              </a:lnSpc>
              <a:spcBef>
                <a:spcPts val="0"/>
              </a:spcBef>
              <a:spcAft>
                <a:spcPts val="0"/>
              </a:spcAft>
              <a:buNone/>
              <a:defRPr>
                <a:solidFill>
                  <a:schemeClr val="lt1"/>
                </a:solidFill>
                <a:latin typeface="Krona One"/>
                <a:ea typeface="Krona One"/>
                <a:cs typeface="Krona One"/>
                <a:sym typeface="Krona One"/>
              </a:defRPr>
            </a:lvl7pPr>
            <a:lvl8pPr lvl="7" algn="ctr" rtl="0">
              <a:lnSpc>
                <a:spcPct val="100000"/>
              </a:lnSpc>
              <a:spcBef>
                <a:spcPts val="0"/>
              </a:spcBef>
              <a:spcAft>
                <a:spcPts val="0"/>
              </a:spcAft>
              <a:buNone/>
              <a:defRPr>
                <a:solidFill>
                  <a:schemeClr val="lt1"/>
                </a:solidFill>
                <a:latin typeface="Krona One"/>
                <a:ea typeface="Krona One"/>
                <a:cs typeface="Krona One"/>
                <a:sym typeface="Krona One"/>
              </a:defRPr>
            </a:lvl8pPr>
            <a:lvl9pPr lvl="8" algn="ctr" rtl="0">
              <a:lnSpc>
                <a:spcPct val="100000"/>
              </a:lnSpc>
              <a:spcBef>
                <a:spcPts val="0"/>
              </a:spcBef>
              <a:spcAft>
                <a:spcPts val="0"/>
              </a:spcAft>
              <a:buNone/>
              <a:defRPr>
                <a:solidFill>
                  <a:schemeClr val="lt1"/>
                </a:solidFill>
                <a:latin typeface="Krona One"/>
                <a:ea typeface="Krona One"/>
                <a:cs typeface="Krona One"/>
                <a:sym typeface="Krona One"/>
              </a:defRPr>
            </a:lvl9pPr>
          </a:lstStyle>
          <a:p>
            <a:endParaRPr/>
          </a:p>
        </p:txBody>
      </p:sp>
      <p:sp>
        <p:nvSpPr>
          <p:cNvPr id="734" name="Google Shape;734;p35"/>
          <p:cNvSpPr txBox="1">
            <a:spLocks noGrp="1"/>
          </p:cNvSpPr>
          <p:nvPr>
            <p:ph type="subTitle" idx="4"/>
          </p:nvPr>
        </p:nvSpPr>
        <p:spPr>
          <a:xfrm>
            <a:off x="6485600" y="4055836"/>
            <a:ext cx="3952400" cy="15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1333"/>
              </a:spcBef>
              <a:spcAft>
                <a:spcPts val="0"/>
              </a:spcAft>
              <a:buNone/>
              <a:defRPr>
                <a:solidFill>
                  <a:schemeClr val="dk1"/>
                </a:solidFill>
              </a:defRPr>
            </a:lvl2pPr>
            <a:lvl3pPr lvl="2" rtl="0">
              <a:lnSpc>
                <a:spcPct val="100000"/>
              </a:lnSpc>
              <a:spcBef>
                <a:spcPts val="1333"/>
              </a:spcBef>
              <a:spcAft>
                <a:spcPts val="0"/>
              </a:spcAft>
              <a:buNone/>
              <a:defRPr>
                <a:solidFill>
                  <a:schemeClr val="dk1"/>
                </a:solidFill>
              </a:defRPr>
            </a:lvl3pPr>
            <a:lvl4pPr lvl="3" rtl="0">
              <a:lnSpc>
                <a:spcPct val="100000"/>
              </a:lnSpc>
              <a:spcBef>
                <a:spcPts val="1333"/>
              </a:spcBef>
              <a:spcAft>
                <a:spcPts val="0"/>
              </a:spcAft>
              <a:buNone/>
              <a:defRPr>
                <a:solidFill>
                  <a:schemeClr val="dk1"/>
                </a:solidFill>
              </a:defRPr>
            </a:lvl4pPr>
            <a:lvl5pPr lvl="4" rtl="0">
              <a:lnSpc>
                <a:spcPct val="100000"/>
              </a:lnSpc>
              <a:spcBef>
                <a:spcPts val="1333"/>
              </a:spcBef>
              <a:spcAft>
                <a:spcPts val="0"/>
              </a:spcAft>
              <a:buNone/>
              <a:defRPr>
                <a:solidFill>
                  <a:schemeClr val="dk1"/>
                </a:solidFill>
              </a:defRPr>
            </a:lvl5pPr>
            <a:lvl6pPr lvl="5" rtl="0">
              <a:lnSpc>
                <a:spcPct val="100000"/>
              </a:lnSpc>
              <a:spcBef>
                <a:spcPts val="1333"/>
              </a:spcBef>
              <a:spcAft>
                <a:spcPts val="0"/>
              </a:spcAft>
              <a:buNone/>
              <a:defRPr>
                <a:solidFill>
                  <a:schemeClr val="dk1"/>
                </a:solidFill>
              </a:defRPr>
            </a:lvl6pPr>
            <a:lvl7pPr lvl="6" rtl="0">
              <a:lnSpc>
                <a:spcPct val="100000"/>
              </a:lnSpc>
              <a:spcBef>
                <a:spcPts val="1333"/>
              </a:spcBef>
              <a:spcAft>
                <a:spcPts val="0"/>
              </a:spcAft>
              <a:buNone/>
              <a:defRPr>
                <a:solidFill>
                  <a:schemeClr val="dk1"/>
                </a:solidFill>
              </a:defRPr>
            </a:lvl7pPr>
            <a:lvl8pPr lvl="7" rtl="0">
              <a:lnSpc>
                <a:spcPct val="100000"/>
              </a:lnSpc>
              <a:spcBef>
                <a:spcPts val="1333"/>
              </a:spcBef>
              <a:spcAft>
                <a:spcPts val="0"/>
              </a:spcAft>
              <a:buNone/>
              <a:defRPr>
                <a:solidFill>
                  <a:schemeClr val="dk1"/>
                </a:solidFill>
              </a:defRPr>
            </a:lvl8pPr>
            <a:lvl9pPr lvl="8" rtl="0">
              <a:lnSpc>
                <a:spcPct val="100000"/>
              </a:lnSpc>
              <a:spcBef>
                <a:spcPts val="1333"/>
              </a:spcBef>
              <a:spcAft>
                <a:spcPts val="1333"/>
              </a:spcAft>
              <a:buNone/>
              <a:defRPr>
                <a:solidFill>
                  <a:schemeClr val="dk1"/>
                </a:solidFill>
              </a:defRPr>
            </a:lvl9pPr>
          </a:lstStyle>
          <a:p>
            <a:endParaRPr/>
          </a:p>
        </p:txBody>
      </p:sp>
      <p:sp>
        <p:nvSpPr>
          <p:cNvPr id="735" name="Google Shape;735;p35"/>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1709015181"/>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736"/>
        <p:cNvGrpSpPr/>
        <p:nvPr/>
      </p:nvGrpSpPr>
      <p:grpSpPr>
        <a:xfrm>
          <a:off x="0" y="0"/>
          <a:ext cx="0" cy="0"/>
          <a:chOff x="0" y="0"/>
          <a:chExt cx="0" cy="0"/>
        </a:xfrm>
      </p:grpSpPr>
      <p:sp>
        <p:nvSpPr>
          <p:cNvPr id="737" name="Google Shape;737;p36"/>
          <p:cNvSpPr/>
          <p:nvPr/>
        </p:nvSpPr>
        <p:spPr>
          <a:xfrm>
            <a:off x="0" y="3175300"/>
            <a:ext cx="13198207" cy="3386608"/>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8" name="Google Shape;738;p36"/>
          <p:cNvSpPr/>
          <p:nvPr/>
        </p:nvSpPr>
        <p:spPr>
          <a:xfrm flipH="1">
            <a:off x="-5873" y="5801200"/>
            <a:ext cx="12192000" cy="1056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9" name="Google Shape;739;p36"/>
          <p:cNvSpPr txBox="1">
            <a:spLocks noGrp="1"/>
          </p:cNvSpPr>
          <p:nvPr>
            <p:ph type="subTitle" idx="1"/>
          </p:nvPr>
        </p:nvSpPr>
        <p:spPr>
          <a:xfrm>
            <a:off x="1553200" y="2425451"/>
            <a:ext cx="3082800" cy="129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solidFill>
                  <a:schemeClr val="lt1"/>
                </a:solidFill>
              </a:defRPr>
            </a:lvl1pPr>
            <a:lvl2pPr lvl="1" algn="r" rtl="0">
              <a:lnSpc>
                <a:spcPct val="100000"/>
              </a:lnSpc>
              <a:spcBef>
                <a:spcPts val="1333"/>
              </a:spcBef>
              <a:spcAft>
                <a:spcPts val="0"/>
              </a:spcAft>
              <a:buNone/>
              <a:defRPr>
                <a:solidFill>
                  <a:schemeClr val="lt1"/>
                </a:solidFill>
              </a:defRPr>
            </a:lvl2pPr>
            <a:lvl3pPr lvl="2" algn="r" rtl="0">
              <a:lnSpc>
                <a:spcPct val="100000"/>
              </a:lnSpc>
              <a:spcBef>
                <a:spcPts val="1333"/>
              </a:spcBef>
              <a:spcAft>
                <a:spcPts val="0"/>
              </a:spcAft>
              <a:buNone/>
              <a:defRPr>
                <a:solidFill>
                  <a:schemeClr val="lt1"/>
                </a:solidFill>
              </a:defRPr>
            </a:lvl3pPr>
            <a:lvl4pPr lvl="3" algn="r" rtl="0">
              <a:lnSpc>
                <a:spcPct val="100000"/>
              </a:lnSpc>
              <a:spcBef>
                <a:spcPts val="1333"/>
              </a:spcBef>
              <a:spcAft>
                <a:spcPts val="0"/>
              </a:spcAft>
              <a:buNone/>
              <a:defRPr>
                <a:solidFill>
                  <a:schemeClr val="lt1"/>
                </a:solidFill>
              </a:defRPr>
            </a:lvl4pPr>
            <a:lvl5pPr lvl="4" algn="r" rtl="0">
              <a:lnSpc>
                <a:spcPct val="100000"/>
              </a:lnSpc>
              <a:spcBef>
                <a:spcPts val="1333"/>
              </a:spcBef>
              <a:spcAft>
                <a:spcPts val="0"/>
              </a:spcAft>
              <a:buNone/>
              <a:defRPr>
                <a:solidFill>
                  <a:schemeClr val="lt1"/>
                </a:solidFill>
              </a:defRPr>
            </a:lvl5pPr>
            <a:lvl6pPr lvl="5" algn="r" rtl="0">
              <a:lnSpc>
                <a:spcPct val="100000"/>
              </a:lnSpc>
              <a:spcBef>
                <a:spcPts val="1333"/>
              </a:spcBef>
              <a:spcAft>
                <a:spcPts val="0"/>
              </a:spcAft>
              <a:buNone/>
              <a:defRPr>
                <a:solidFill>
                  <a:schemeClr val="lt1"/>
                </a:solidFill>
              </a:defRPr>
            </a:lvl6pPr>
            <a:lvl7pPr lvl="6" algn="r" rtl="0">
              <a:lnSpc>
                <a:spcPct val="100000"/>
              </a:lnSpc>
              <a:spcBef>
                <a:spcPts val="1333"/>
              </a:spcBef>
              <a:spcAft>
                <a:spcPts val="0"/>
              </a:spcAft>
              <a:buNone/>
              <a:defRPr>
                <a:solidFill>
                  <a:schemeClr val="lt1"/>
                </a:solidFill>
              </a:defRPr>
            </a:lvl7pPr>
            <a:lvl8pPr lvl="7" algn="r" rtl="0">
              <a:lnSpc>
                <a:spcPct val="100000"/>
              </a:lnSpc>
              <a:spcBef>
                <a:spcPts val="1333"/>
              </a:spcBef>
              <a:spcAft>
                <a:spcPts val="0"/>
              </a:spcAft>
              <a:buNone/>
              <a:defRPr>
                <a:solidFill>
                  <a:schemeClr val="lt1"/>
                </a:solidFill>
              </a:defRPr>
            </a:lvl8pPr>
            <a:lvl9pPr lvl="8" algn="r" rtl="0">
              <a:lnSpc>
                <a:spcPct val="100000"/>
              </a:lnSpc>
              <a:spcBef>
                <a:spcPts val="1333"/>
              </a:spcBef>
              <a:spcAft>
                <a:spcPts val="1333"/>
              </a:spcAft>
              <a:buNone/>
              <a:defRPr>
                <a:solidFill>
                  <a:schemeClr val="lt1"/>
                </a:solidFill>
              </a:defRPr>
            </a:lvl9pPr>
          </a:lstStyle>
          <a:p>
            <a:endParaRPr/>
          </a:p>
        </p:txBody>
      </p:sp>
      <p:sp>
        <p:nvSpPr>
          <p:cNvPr id="740" name="Google Shape;740;p36"/>
          <p:cNvSpPr txBox="1">
            <a:spLocks noGrp="1"/>
          </p:cNvSpPr>
          <p:nvPr>
            <p:ph type="subTitle" idx="2"/>
          </p:nvPr>
        </p:nvSpPr>
        <p:spPr>
          <a:xfrm>
            <a:off x="7558533" y="4055833"/>
            <a:ext cx="3082800" cy="129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333"/>
              </a:spcBef>
              <a:spcAft>
                <a:spcPts val="0"/>
              </a:spcAft>
              <a:buNone/>
              <a:defRPr>
                <a:solidFill>
                  <a:schemeClr val="lt1"/>
                </a:solidFill>
              </a:defRPr>
            </a:lvl2pPr>
            <a:lvl3pPr lvl="2" rtl="0">
              <a:lnSpc>
                <a:spcPct val="100000"/>
              </a:lnSpc>
              <a:spcBef>
                <a:spcPts val="1333"/>
              </a:spcBef>
              <a:spcAft>
                <a:spcPts val="0"/>
              </a:spcAft>
              <a:buNone/>
              <a:defRPr>
                <a:solidFill>
                  <a:schemeClr val="lt1"/>
                </a:solidFill>
              </a:defRPr>
            </a:lvl3pPr>
            <a:lvl4pPr lvl="3" rtl="0">
              <a:lnSpc>
                <a:spcPct val="100000"/>
              </a:lnSpc>
              <a:spcBef>
                <a:spcPts val="1333"/>
              </a:spcBef>
              <a:spcAft>
                <a:spcPts val="0"/>
              </a:spcAft>
              <a:buNone/>
              <a:defRPr>
                <a:solidFill>
                  <a:schemeClr val="lt1"/>
                </a:solidFill>
              </a:defRPr>
            </a:lvl4pPr>
            <a:lvl5pPr lvl="4" rtl="0">
              <a:lnSpc>
                <a:spcPct val="100000"/>
              </a:lnSpc>
              <a:spcBef>
                <a:spcPts val="1333"/>
              </a:spcBef>
              <a:spcAft>
                <a:spcPts val="0"/>
              </a:spcAft>
              <a:buNone/>
              <a:defRPr>
                <a:solidFill>
                  <a:schemeClr val="lt1"/>
                </a:solidFill>
              </a:defRPr>
            </a:lvl5pPr>
            <a:lvl6pPr lvl="5" rtl="0">
              <a:lnSpc>
                <a:spcPct val="100000"/>
              </a:lnSpc>
              <a:spcBef>
                <a:spcPts val="1333"/>
              </a:spcBef>
              <a:spcAft>
                <a:spcPts val="0"/>
              </a:spcAft>
              <a:buNone/>
              <a:defRPr>
                <a:solidFill>
                  <a:schemeClr val="lt1"/>
                </a:solidFill>
              </a:defRPr>
            </a:lvl6pPr>
            <a:lvl7pPr lvl="6" rtl="0">
              <a:lnSpc>
                <a:spcPct val="100000"/>
              </a:lnSpc>
              <a:spcBef>
                <a:spcPts val="1333"/>
              </a:spcBef>
              <a:spcAft>
                <a:spcPts val="0"/>
              </a:spcAft>
              <a:buNone/>
              <a:defRPr>
                <a:solidFill>
                  <a:schemeClr val="lt1"/>
                </a:solidFill>
              </a:defRPr>
            </a:lvl7pPr>
            <a:lvl8pPr lvl="7" rtl="0">
              <a:lnSpc>
                <a:spcPct val="100000"/>
              </a:lnSpc>
              <a:spcBef>
                <a:spcPts val="1333"/>
              </a:spcBef>
              <a:spcAft>
                <a:spcPts val="0"/>
              </a:spcAft>
              <a:buNone/>
              <a:defRPr>
                <a:solidFill>
                  <a:schemeClr val="lt1"/>
                </a:solidFill>
              </a:defRPr>
            </a:lvl8pPr>
            <a:lvl9pPr lvl="8" rtl="0">
              <a:lnSpc>
                <a:spcPct val="100000"/>
              </a:lnSpc>
              <a:spcBef>
                <a:spcPts val="1333"/>
              </a:spcBef>
              <a:spcAft>
                <a:spcPts val="1333"/>
              </a:spcAft>
              <a:buNone/>
              <a:defRPr>
                <a:solidFill>
                  <a:schemeClr val="lt1"/>
                </a:solidFill>
              </a:defRPr>
            </a:lvl9pPr>
          </a:lstStyle>
          <a:p>
            <a:endParaRPr/>
          </a:p>
        </p:txBody>
      </p:sp>
      <p:sp>
        <p:nvSpPr>
          <p:cNvPr id="741" name="Google Shape;741;p36"/>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1898040467"/>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742"/>
        <p:cNvGrpSpPr/>
        <p:nvPr/>
      </p:nvGrpSpPr>
      <p:grpSpPr>
        <a:xfrm>
          <a:off x="0" y="0"/>
          <a:ext cx="0" cy="0"/>
          <a:chOff x="0" y="0"/>
          <a:chExt cx="0" cy="0"/>
        </a:xfrm>
      </p:grpSpPr>
      <p:sp>
        <p:nvSpPr>
          <p:cNvPr id="743" name="Google Shape;743;p37"/>
          <p:cNvSpPr/>
          <p:nvPr/>
        </p:nvSpPr>
        <p:spPr>
          <a:xfrm rot="10800000">
            <a:off x="8028972" y="-100"/>
            <a:ext cx="4197600" cy="16172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4" name="Google Shape;744;p37"/>
          <p:cNvSpPr/>
          <p:nvPr/>
        </p:nvSpPr>
        <p:spPr>
          <a:xfrm rot="3327516" flipH="1">
            <a:off x="-4639163" y="1549731"/>
            <a:ext cx="11633125" cy="5211757"/>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5" name="Google Shape;745;p37"/>
          <p:cNvSpPr txBox="1">
            <a:spLocks noGrp="1"/>
          </p:cNvSpPr>
          <p:nvPr>
            <p:ph type="title"/>
          </p:nvPr>
        </p:nvSpPr>
        <p:spPr>
          <a:xfrm>
            <a:off x="6942935" y="1671284"/>
            <a:ext cx="33248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46" name="Google Shape;746;p37"/>
          <p:cNvSpPr txBox="1">
            <a:spLocks noGrp="1"/>
          </p:cNvSpPr>
          <p:nvPr>
            <p:ph type="subTitle" idx="1"/>
          </p:nvPr>
        </p:nvSpPr>
        <p:spPr>
          <a:xfrm>
            <a:off x="6942933" y="2391617"/>
            <a:ext cx="3324800" cy="25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2133"/>
              </a:spcBef>
              <a:spcAft>
                <a:spcPts val="0"/>
              </a:spcAft>
              <a:buNone/>
              <a:defRPr>
                <a:solidFill>
                  <a:schemeClr val="lt1"/>
                </a:solidFill>
              </a:defRPr>
            </a:lvl2pPr>
            <a:lvl3pPr lvl="2" rtl="0">
              <a:lnSpc>
                <a:spcPct val="100000"/>
              </a:lnSpc>
              <a:spcBef>
                <a:spcPts val="2133"/>
              </a:spcBef>
              <a:spcAft>
                <a:spcPts val="0"/>
              </a:spcAft>
              <a:buNone/>
              <a:defRPr>
                <a:solidFill>
                  <a:schemeClr val="lt1"/>
                </a:solidFill>
              </a:defRPr>
            </a:lvl3pPr>
            <a:lvl4pPr lvl="3" rtl="0">
              <a:lnSpc>
                <a:spcPct val="100000"/>
              </a:lnSpc>
              <a:spcBef>
                <a:spcPts val="2133"/>
              </a:spcBef>
              <a:spcAft>
                <a:spcPts val="0"/>
              </a:spcAft>
              <a:buNone/>
              <a:defRPr>
                <a:solidFill>
                  <a:schemeClr val="lt1"/>
                </a:solidFill>
              </a:defRPr>
            </a:lvl4pPr>
            <a:lvl5pPr lvl="4" rtl="0">
              <a:lnSpc>
                <a:spcPct val="100000"/>
              </a:lnSpc>
              <a:spcBef>
                <a:spcPts val="2133"/>
              </a:spcBef>
              <a:spcAft>
                <a:spcPts val="0"/>
              </a:spcAft>
              <a:buNone/>
              <a:defRPr>
                <a:solidFill>
                  <a:schemeClr val="lt1"/>
                </a:solidFill>
              </a:defRPr>
            </a:lvl5pPr>
            <a:lvl6pPr lvl="5" rtl="0">
              <a:lnSpc>
                <a:spcPct val="100000"/>
              </a:lnSpc>
              <a:spcBef>
                <a:spcPts val="2133"/>
              </a:spcBef>
              <a:spcAft>
                <a:spcPts val="0"/>
              </a:spcAft>
              <a:buNone/>
              <a:defRPr>
                <a:solidFill>
                  <a:schemeClr val="lt1"/>
                </a:solidFill>
              </a:defRPr>
            </a:lvl6pPr>
            <a:lvl7pPr lvl="6" rtl="0">
              <a:lnSpc>
                <a:spcPct val="100000"/>
              </a:lnSpc>
              <a:spcBef>
                <a:spcPts val="2133"/>
              </a:spcBef>
              <a:spcAft>
                <a:spcPts val="0"/>
              </a:spcAft>
              <a:buNone/>
              <a:defRPr>
                <a:solidFill>
                  <a:schemeClr val="lt1"/>
                </a:solidFill>
              </a:defRPr>
            </a:lvl7pPr>
            <a:lvl8pPr lvl="7" rtl="0">
              <a:lnSpc>
                <a:spcPct val="100000"/>
              </a:lnSpc>
              <a:spcBef>
                <a:spcPts val="2133"/>
              </a:spcBef>
              <a:spcAft>
                <a:spcPts val="0"/>
              </a:spcAft>
              <a:buNone/>
              <a:defRPr>
                <a:solidFill>
                  <a:schemeClr val="lt1"/>
                </a:solidFill>
              </a:defRPr>
            </a:lvl8pPr>
            <a:lvl9pPr lvl="8" rtl="0">
              <a:lnSpc>
                <a:spcPct val="100000"/>
              </a:lnSpc>
              <a:spcBef>
                <a:spcPts val="2133"/>
              </a:spcBef>
              <a:spcAft>
                <a:spcPts val="2133"/>
              </a:spcAft>
              <a:buNone/>
              <a:defRPr>
                <a:solidFill>
                  <a:schemeClr val="lt1"/>
                </a:solidFill>
              </a:defRPr>
            </a:lvl9pPr>
          </a:lstStyle>
          <a:p>
            <a:endParaRPr/>
          </a:p>
        </p:txBody>
      </p:sp>
      <p:grpSp>
        <p:nvGrpSpPr>
          <p:cNvPr id="747" name="Google Shape;747;p37"/>
          <p:cNvGrpSpPr/>
          <p:nvPr/>
        </p:nvGrpSpPr>
        <p:grpSpPr>
          <a:xfrm>
            <a:off x="11" y="150"/>
            <a:ext cx="5658549" cy="6857701"/>
            <a:chOff x="8" y="112"/>
            <a:chExt cx="4243912" cy="5143276"/>
          </a:xfrm>
        </p:grpSpPr>
        <p:sp>
          <p:nvSpPr>
            <p:cNvPr id="748" name="Google Shape;748;p37"/>
            <p:cNvSpPr/>
            <p:nvPr/>
          </p:nvSpPr>
          <p:spPr>
            <a:xfrm rot="5400000">
              <a:off x="-2525228" y="2526061"/>
              <a:ext cx="5143276" cy="91378"/>
            </a:xfrm>
            <a:custGeom>
              <a:avLst/>
              <a:gdLst/>
              <a:ahLst/>
              <a:cxnLst/>
              <a:rect l="l" t="t" r="r" b="b"/>
              <a:pathLst>
                <a:path w="208483" h="3704" extrusionOk="0">
                  <a:moveTo>
                    <a:pt x="0" y="1"/>
                  </a:moveTo>
                  <a:lnTo>
                    <a:pt x="0" y="3704"/>
                  </a:lnTo>
                  <a:lnTo>
                    <a:pt x="208482" y="3704"/>
                  </a:lnTo>
                  <a:lnTo>
                    <a:pt x="208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37"/>
            <p:cNvSpPr/>
            <p:nvPr/>
          </p:nvSpPr>
          <p:spPr>
            <a:xfrm rot="5400000">
              <a:off x="1157845" y="636306"/>
              <a:ext cx="91378" cy="2407052"/>
            </a:xfrm>
            <a:custGeom>
              <a:avLst/>
              <a:gdLst/>
              <a:ahLst/>
              <a:cxnLst/>
              <a:rect l="l" t="t" r="r" b="b"/>
              <a:pathLst>
                <a:path w="3704" h="97570" extrusionOk="0">
                  <a:moveTo>
                    <a:pt x="1" y="0"/>
                  </a:moveTo>
                  <a:lnTo>
                    <a:pt x="1" y="97570"/>
                  </a:lnTo>
                  <a:lnTo>
                    <a:pt x="3703" y="97570"/>
                  </a:lnTo>
                  <a:lnTo>
                    <a:pt x="3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37"/>
            <p:cNvSpPr/>
            <p:nvPr/>
          </p:nvSpPr>
          <p:spPr>
            <a:xfrm rot="5400000">
              <a:off x="1157438" y="2090061"/>
              <a:ext cx="92192" cy="2407052"/>
            </a:xfrm>
            <a:custGeom>
              <a:avLst/>
              <a:gdLst/>
              <a:ahLst/>
              <a:cxnLst/>
              <a:rect l="l" t="t" r="r" b="b"/>
              <a:pathLst>
                <a:path w="3737" h="97570" extrusionOk="0">
                  <a:moveTo>
                    <a:pt x="0" y="0"/>
                  </a:moveTo>
                  <a:lnTo>
                    <a:pt x="0" y="97570"/>
                  </a:lnTo>
                  <a:lnTo>
                    <a:pt x="3736" y="97570"/>
                  </a:lnTo>
                  <a:lnTo>
                    <a:pt x="3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37"/>
            <p:cNvSpPr/>
            <p:nvPr/>
          </p:nvSpPr>
          <p:spPr>
            <a:xfrm rot="5400000">
              <a:off x="1157845" y="3543817"/>
              <a:ext cx="91378" cy="2407052"/>
            </a:xfrm>
            <a:custGeom>
              <a:avLst/>
              <a:gdLst/>
              <a:ahLst/>
              <a:cxnLst/>
              <a:rect l="l" t="t" r="r" b="b"/>
              <a:pathLst>
                <a:path w="3704" h="97570" extrusionOk="0">
                  <a:moveTo>
                    <a:pt x="0" y="0"/>
                  </a:moveTo>
                  <a:lnTo>
                    <a:pt x="0" y="97570"/>
                  </a:lnTo>
                  <a:lnTo>
                    <a:pt x="3703" y="97570"/>
                  </a:lnTo>
                  <a:lnTo>
                    <a:pt x="3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37"/>
            <p:cNvSpPr/>
            <p:nvPr/>
          </p:nvSpPr>
          <p:spPr>
            <a:xfrm rot="5400000">
              <a:off x="1158671" y="-817869"/>
              <a:ext cx="91378" cy="2407077"/>
            </a:xfrm>
            <a:custGeom>
              <a:avLst/>
              <a:gdLst/>
              <a:ahLst/>
              <a:cxnLst/>
              <a:rect l="l" t="t" r="r" b="b"/>
              <a:pathLst>
                <a:path w="3704" h="97571" extrusionOk="0">
                  <a:moveTo>
                    <a:pt x="1" y="1"/>
                  </a:moveTo>
                  <a:lnTo>
                    <a:pt x="1" y="97571"/>
                  </a:lnTo>
                  <a:lnTo>
                    <a:pt x="3703" y="97571"/>
                  </a:lnTo>
                  <a:lnTo>
                    <a:pt x="3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37"/>
            <p:cNvSpPr/>
            <p:nvPr/>
          </p:nvSpPr>
          <p:spPr>
            <a:xfrm rot="5400000">
              <a:off x="815097" y="101558"/>
              <a:ext cx="901121" cy="1965582"/>
            </a:xfrm>
            <a:custGeom>
              <a:avLst/>
              <a:gdLst/>
              <a:ahLst/>
              <a:cxnLst/>
              <a:rect l="l" t="t" r="r" b="b"/>
              <a:pathLst>
                <a:path w="36527" h="79675" extrusionOk="0">
                  <a:moveTo>
                    <a:pt x="18263" y="1"/>
                  </a:moveTo>
                  <a:cubicBezTo>
                    <a:pt x="14619" y="1"/>
                    <a:pt x="10975" y="259"/>
                    <a:pt x="7339" y="776"/>
                  </a:cubicBezTo>
                  <a:cubicBezTo>
                    <a:pt x="3136" y="1343"/>
                    <a:pt x="0" y="5013"/>
                    <a:pt x="0" y="9282"/>
                  </a:cubicBezTo>
                  <a:lnTo>
                    <a:pt x="0" y="74729"/>
                  </a:lnTo>
                  <a:cubicBezTo>
                    <a:pt x="0" y="76364"/>
                    <a:pt x="1134" y="77765"/>
                    <a:pt x="2702" y="78098"/>
                  </a:cubicBezTo>
                  <a:cubicBezTo>
                    <a:pt x="7839" y="79149"/>
                    <a:pt x="13043" y="79674"/>
                    <a:pt x="18246" y="79674"/>
                  </a:cubicBezTo>
                  <a:cubicBezTo>
                    <a:pt x="23450" y="79674"/>
                    <a:pt x="28654" y="79149"/>
                    <a:pt x="33791" y="78098"/>
                  </a:cubicBezTo>
                  <a:cubicBezTo>
                    <a:pt x="35359" y="77765"/>
                    <a:pt x="36493" y="76364"/>
                    <a:pt x="36526" y="74729"/>
                  </a:cubicBezTo>
                  <a:lnTo>
                    <a:pt x="36526" y="9282"/>
                  </a:lnTo>
                  <a:cubicBezTo>
                    <a:pt x="36526" y="5013"/>
                    <a:pt x="33391" y="1343"/>
                    <a:pt x="29188" y="776"/>
                  </a:cubicBezTo>
                  <a:cubicBezTo>
                    <a:pt x="25552" y="259"/>
                    <a:pt x="21907" y="1"/>
                    <a:pt x="18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37"/>
            <p:cNvSpPr/>
            <p:nvPr/>
          </p:nvSpPr>
          <p:spPr>
            <a:xfrm rot="5400000">
              <a:off x="1947019" y="976947"/>
              <a:ext cx="390107" cy="213988"/>
            </a:xfrm>
            <a:custGeom>
              <a:avLst/>
              <a:gdLst/>
              <a:ahLst/>
              <a:cxnLst/>
              <a:rect l="l" t="t" r="r" b="b"/>
              <a:pathLst>
                <a:path w="15813" h="8674" extrusionOk="0">
                  <a:moveTo>
                    <a:pt x="7906" y="1"/>
                  </a:moveTo>
                  <a:cubicBezTo>
                    <a:pt x="5271" y="1"/>
                    <a:pt x="2636" y="134"/>
                    <a:pt x="1" y="401"/>
                  </a:cubicBezTo>
                  <a:lnTo>
                    <a:pt x="1" y="8674"/>
                  </a:lnTo>
                  <a:lnTo>
                    <a:pt x="15812" y="8674"/>
                  </a:lnTo>
                  <a:lnTo>
                    <a:pt x="15812" y="401"/>
                  </a:lnTo>
                  <a:cubicBezTo>
                    <a:pt x="13177" y="134"/>
                    <a:pt x="10542" y="1"/>
                    <a:pt x="79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37"/>
            <p:cNvSpPr/>
            <p:nvPr/>
          </p:nvSpPr>
          <p:spPr>
            <a:xfrm rot="5400000">
              <a:off x="867973" y="152987"/>
              <a:ext cx="690439" cy="1859427"/>
            </a:xfrm>
            <a:custGeom>
              <a:avLst/>
              <a:gdLst/>
              <a:ahLst/>
              <a:cxnLst/>
              <a:rect l="l" t="t" r="r" b="b"/>
              <a:pathLst>
                <a:path w="27987" h="75372" extrusionOk="0">
                  <a:moveTo>
                    <a:pt x="14010" y="1"/>
                  </a:moveTo>
                  <a:cubicBezTo>
                    <a:pt x="10574" y="1"/>
                    <a:pt x="7105" y="234"/>
                    <a:pt x="3669" y="701"/>
                  </a:cubicBezTo>
                  <a:cubicBezTo>
                    <a:pt x="1601" y="1001"/>
                    <a:pt x="0" y="2836"/>
                    <a:pt x="0" y="4938"/>
                  </a:cubicBezTo>
                  <a:lnTo>
                    <a:pt x="0" y="74121"/>
                  </a:lnTo>
                  <a:cubicBezTo>
                    <a:pt x="4637" y="74954"/>
                    <a:pt x="9323" y="75371"/>
                    <a:pt x="14002" y="75371"/>
                  </a:cubicBezTo>
                  <a:cubicBezTo>
                    <a:pt x="18680" y="75371"/>
                    <a:pt x="23350" y="74954"/>
                    <a:pt x="27953" y="74121"/>
                  </a:cubicBezTo>
                  <a:lnTo>
                    <a:pt x="27953" y="5004"/>
                  </a:lnTo>
                  <a:cubicBezTo>
                    <a:pt x="27987" y="2869"/>
                    <a:pt x="26452" y="1035"/>
                    <a:pt x="24351" y="701"/>
                  </a:cubicBezTo>
                  <a:cubicBezTo>
                    <a:pt x="20948" y="201"/>
                    <a:pt x="17479" y="1"/>
                    <a:pt x="140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37"/>
            <p:cNvSpPr/>
            <p:nvPr/>
          </p:nvSpPr>
          <p:spPr>
            <a:xfrm rot="5400000">
              <a:off x="1542855" y="807523"/>
              <a:ext cx="525052" cy="552830"/>
            </a:xfrm>
            <a:custGeom>
              <a:avLst/>
              <a:gdLst/>
              <a:ahLst/>
              <a:cxnLst/>
              <a:rect l="l" t="t" r="r" b="b"/>
              <a:pathLst>
                <a:path w="21283" h="22409" extrusionOk="0">
                  <a:moveTo>
                    <a:pt x="10641" y="1"/>
                  </a:moveTo>
                  <a:cubicBezTo>
                    <a:pt x="8190" y="1"/>
                    <a:pt x="5738" y="209"/>
                    <a:pt x="3269" y="626"/>
                  </a:cubicBezTo>
                  <a:lnTo>
                    <a:pt x="0" y="22408"/>
                  </a:lnTo>
                  <a:lnTo>
                    <a:pt x="21282" y="22408"/>
                  </a:lnTo>
                  <a:lnTo>
                    <a:pt x="18013" y="626"/>
                  </a:lnTo>
                  <a:cubicBezTo>
                    <a:pt x="15545" y="209"/>
                    <a:pt x="13093" y="1"/>
                    <a:pt x="10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37"/>
            <p:cNvSpPr/>
            <p:nvPr/>
          </p:nvSpPr>
          <p:spPr>
            <a:xfrm rot="5400000">
              <a:off x="1123741" y="279603"/>
              <a:ext cx="95498" cy="871320"/>
            </a:xfrm>
            <a:custGeom>
              <a:avLst/>
              <a:gdLst/>
              <a:ahLst/>
              <a:cxnLst/>
              <a:rect l="l" t="t" r="r" b="b"/>
              <a:pathLst>
                <a:path w="3871" h="35319" extrusionOk="0">
                  <a:moveTo>
                    <a:pt x="1" y="0"/>
                  </a:moveTo>
                  <a:lnTo>
                    <a:pt x="1" y="33825"/>
                  </a:lnTo>
                  <a:cubicBezTo>
                    <a:pt x="1" y="34733"/>
                    <a:pt x="743" y="35318"/>
                    <a:pt x="1511" y="35318"/>
                  </a:cubicBezTo>
                  <a:cubicBezTo>
                    <a:pt x="1928" y="35318"/>
                    <a:pt x="2352" y="35146"/>
                    <a:pt x="2669" y="34759"/>
                  </a:cubicBezTo>
                  <a:lnTo>
                    <a:pt x="3837" y="33358"/>
                  </a:lnTo>
                  <a:lnTo>
                    <a:pt x="3870" y="33358"/>
                  </a:lnTo>
                  <a:lnTo>
                    <a:pt x="3870" y="894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37"/>
            <p:cNvSpPr/>
            <p:nvPr/>
          </p:nvSpPr>
          <p:spPr>
            <a:xfrm rot="5400000">
              <a:off x="1105554" y="340415"/>
              <a:ext cx="52695" cy="748044"/>
            </a:xfrm>
            <a:custGeom>
              <a:avLst/>
              <a:gdLst/>
              <a:ahLst/>
              <a:cxnLst/>
              <a:rect l="l" t="t" r="r" b="b"/>
              <a:pathLst>
                <a:path w="2136" h="30322" extrusionOk="0">
                  <a:moveTo>
                    <a:pt x="1" y="0"/>
                  </a:moveTo>
                  <a:lnTo>
                    <a:pt x="1" y="29655"/>
                  </a:lnTo>
                  <a:cubicBezTo>
                    <a:pt x="1" y="30155"/>
                    <a:pt x="434" y="30322"/>
                    <a:pt x="668" y="30322"/>
                  </a:cubicBezTo>
                  <a:cubicBezTo>
                    <a:pt x="901" y="30322"/>
                    <a:pt x="1068" y="30255"/>
                    <a:pt x="1168" y="30022"/>
                  </a:cubicBezTo>
                  <a:lnTo>
                    <a:pt x="2135" y="28854"/>
                  </a:lnTo>
                  <a:lnTo>
                    <a:pt x="2135" y="49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37"/>
            <p:cNvSpPr/>
            <p:nvPr/>
          </p:nvSpPr>
          <p:spPr>
            <a:xfrm rot="5400000">
              <a:off x="1440896" y="552299"/>
              <a:ext cx="140742" cy="116072"/>
            </a:xfrm>
            <a:custGeom>
              <a:avLst/>
              <a:gdLst/>
              <a:ahLst/>
              <a:cxnLst/>
              <a:rect l="l" t="t" r="r" b="b"/>
              <a:pathLst>
                <a:path w="5705" h="4705" extrusionOk="0">
                  <a:moveTo>
                    <a:pt x="5438" y="1"/>
                  </a:moveTo>
                  <a:lnTo>
                    <a:pt x="4170" y="468"/>
                  </a:lnTo>
                  <a:lnTo>
                    <a:pt x="1735" y="1835"/>
                  </a:lnTo>
                  <a:cubicBezTo>
                    <a:pt x="934" y="2269"/>
                    <a:pt x="401" y="3003"/>
                    <a:pt x="234" y="3837"/>
                  </a:cubicBezTo>
                  <a:lnTo>
                    <a:pt x="0" y="4704"/>
                  </a:lnTo>
                  <a:lnTo>
                    <a:pt x="3670" y="3336"/>
                  </a:lnTo>
                  <a:lnTo>
                    <a:pt x="4437" y="1202"/>
                  </a:lnTo>
                  <a:lnTo>
                    <a:pt x="5704" y="768"/>
                  </a:lnTo>
                  <a:lnTo>
                    <a:pt x="5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37"/>
            <p:cNvSpPr/>
            <p:nvPr/>
          </p:nvSpPr>
          <p:spPr>
            <a:xfrm rot="5400000">
              <a:off x="1435136" y="558060"/>
              <a:ext cx="141556" cy="105366"/>
            </a:xfrm>
            <a:custGeom>
              <a:avLst/>
              <a:gdLst/>
              <a:ahLst/>
              <a:cxnLst/>
              <a:rect l="l" t="t" r="r" b="b"/>
              <a:pathLst>
                <a:path w="5738" h="4271" extrusionOk="0">
                  <a:moveTo>
                    <a:pt x="5604" y="0"/>
                  </a:moveTo>
                  <a:lnTo>
                    <a:pt x="4337" y="501"/>
                  </a:lnTo>
                  <a:lnTo>
                    <a:pt x="3570" y="2602"/>
                  </a:lnTo>
                  <a:lnTo>
                    <a:pt x="67" y="3903"/>
                  </a:lnTo>
                  <a:lnTo>
                    <a:pt x="0" y="4270"/>
                  </a:lnTo>
                  <a:lnTo>
                    <a:pt x="3670" y="2902"/>
                  </a:lnTo>
                  <a:lnTo>
                    <a:pt x="4437" y="768"/>
                  </a:lnTo>
                  <a:lnTo>
                    <a:pt x="5738" y="267"/>
                  </a:lnTo>
                  <a:lnTo>
                    <a:pt x="56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37"/>
            <p:cNvSpPr/>
            <p:nvPr/>
          </p:nvSpPr>
          <p:spPr>
            <a:xfrm rot="5400000">
              <a:off x="1208036" y="65971"/>
              <a:ext cx="74084" cy="1769308"/>
            </a:xfrm>
            <a:custGeom>
              <a:avLst/>
              <a:gdLst/>
              <a:ahLst/>
              <a:cxnLst/>
              <a:rect l="l" t="t" r="r" b="b"/>
              <a:pathLst>
                <a:path w="3003" h="71719" extrusionOk="0">
                  <a:moveTo>
                    <a:pt x="0" y="0"/>
                  </a:moveTo>
                  <a:lnTo>
                    <a:pt x="0" y="71719"/>
                  </a:lnTo>
                  <a:lnTo>
                    <a:pt x="3003" y="71719"/>
                  </a:lnTo>
                  <a:lnTo>
                    <a:pt x="30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37"/>
            <p:cNvSpPr/>
            <p:nvPr/>
          </p:nvSpPr>
          <p:spPr>
            <a:xfrm rot="5400000">
              <a:off x="1123741" y="1015319"/>
              <a:ext cx="95498" cy="871320"/>
            </a:xfrm>
            <a:custGeom>
              <a:avLst/>
              <a:gdLst/>
              <a:ahLst/>
              <a:cxnLst/>
              <a:rect l="l" t="t" r="r" b="b"/>
              <a:pathLst>
                <a:path w="3871" h="35319" extrusionOk="0">
                  <a:moveTo>
                    <a:pt x="3870" y="0"/>
                  </a:moveTo>
                  <a:lnTo>
                    <a:pt x="1" y="8940"/>
                  </a:lnTo>
                  <a:lnTo>
                    <a:pt x="1" y="33358"/>
                  </a:lnTo>
                  <a:lnTo>
                    <a:pt x="34" y="33358"/>
                  </a:lnTo>
                  <a:lnTo>
                    <a:pt x="1202" y="34759"/>
                  </a:lnTo>
                  <a:cubicBezTo>
                    <a:pt x="1530" y="35146"/>
                    <a:pt x="1958" y="35318"/>
                    <a:pt x="2374" y="35318"/>
                  </a:cubicBezTo>
                  <a:cubicBezTo>
                    <a:pt x="3142" y="35318"/>
                    <a:pt x="3870" y="34733"/>
                    <a:pt x="3870" y="33825"/>
                  </a:cubicBezTo>
                  <a:lnTo>
                    <a:pt x="3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37"/>
            <p:cNvSpPr/>
            <p:nvPr/>
          </p:nvSpPr>
          <p:spPr>
            <a:xfrm rot="5400000">
              <a:off x="1105961" y="1078191"/>
              <a:ext cx="51881" cy="748044"/>
            </a:xfrm>
            <a:custGeom>
              <a:avLst/>
              <a:gdLst/>
              <a:ahLst/>
              <a:cxnLst/>
              <a:rect l="l" t="t" r="r" b="b"/>
              <a:pathLst>
                <a:path w="2103" h="30322" extrusionOk="0">
                  <a:moveTo>
                    <a:pt x="2102" y="0"/>
                  </a:moveTo>
                  <a:lnTo>
                    <a:pt x="1" y="4970"/>
                  </a:lnTo>
                  <a:lnTo>
                    <a:pt x="1" y="28854"/>
                  </a:lnTo>
                  <a:lnTo>
                    <a:pt x="935" y="30022"/>
                  </a:lnTo>
                  <a:cubicBezTo>
                    <a:pt x="1102" y="30255"/>
                    <a:pt x="1269" y="30322"/>
                    <a:pt x="1435" y="30322"/>
                  </a:cubicBezTo>
                  <a:cubicBezTo>
                    <a:pt x="1702" y="30322"/>
                    <a:pt x="2102" y="30155"/>
                    <a:pt x="2102" y="29655"/>
                  </a:cubicBez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37"/>
            <p:cNvSpPr/>
            <p:nvPr/>
          </p:nvSpPr>
          <p:spPr>
            <a:xfrm rot="5400000">
              <a:off x="1440896" y="1498706"/>
              <a:ext cx="140742" cy="116072"/>
            </a:xfrm>
            <a:custGeom>
              <a:avLst/>
              <a:gdLst/>
              <a:ahLst/>
              <a:cxnLst/>
              <a:rect l="l" t="t" r="r" b="b"/>
              <a:pathLst>
                <a:path w="5705" h="4705" extrusionOk="0">
                  <a:moveTo>
                    <a:pt x="300" y="1"/>
                  </a:moveTo>
                  <a:lnTo>
                    <a:pt x="0" y="768"/>
                  </a:lnTo>
                  <a:lnTo>
                    <a:pt x="1301" y="1202"/>
                  </a:lnTo>
                  <a:lnTo>
                    <a:pt x="2035" y="3336"/>
                  </a:lnTo>
                  <a:lnTo>
                    <a:pt x="5704" y="4704"/>
                  </a:lnTo>
                  <a:lnTo>
                    <a:pt x="5504" y="3837"/>
                  </a:lnTo>
                  <a:cubicBezTo>
                    <a:pt x="5337" y="3003"/>
                    <a:pt x="4803" y="2269"/>
                    <a:pt x="4003" y="1835"/>
                  </a:cubicBezTo>
                  <a:lnTo>
                    <a:pt x="1534" y="468"/>
                  </a:lnTo>
                  <a:lnTo>
                    <a:pt x="3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37"/>
            <p:cNvSpPr/>
            <p:nvPr/>
          </p:nvSpPr>
          <p:spPr>
            <a:xfrm rot="5400000">
              <a:off x="1435543" y="1504060"/>
              <a:ext cx="140742" cy="105366"/>
            </a:xfrm>
            <a:custGeom>
              <a:avLst/>
              <a:gdLst/>
              <a:ahLst/>
              <a:cxnLst/>
              <a:rect l="l" t="t" r="r" b="b"/>
              <a:pathLst>
                <a:path w="5705" h="4271" extrusionOk="0">
                  <a:moveTo>
                    <a:pt x="100" y="0"/>
                  </a:moveTo>
                  <a:lnTo>
                    <a:pt x="0" y="267"/>
                  </a:lnTo>
                  <a:lnTo>
                    <a:pt x="1268" y="768"/>
                  </a:lnTo>
                  <a:lnTo>
                    <a:pt x="2001" y="2902"/>
                  </a:lnTo>
                  <a:lnTo>
                    <a:pt x="5704" y="4270"/>
                  </a:lnTo>
                  <a:lnTo>
                    <a:pt x="5637" y="3903"/>
                  </a:lnTo>
                  <a:lnTo>
                    <a:pt x="2135" y="2602"/>
                  </a:lnTo>
                  <a:lnTo>
                    <a:pt x="1401" y="501"/>
                  </a:lnTo>
                  <a:lnTo>
                    <a:pt x="1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37"/>
            <p:cNvSpPr/>
            <p:nvPr/>
          </p:nvSpPr>
          <p:spPr>
            <a:xfrm rot="5400000">
              <a:off x="1208850" y="331777"/>
              <a:ext cx="74084" cy="1769308"/>
            </a:xfrm>
            <a:custGeom>
              <a:avLst/>
              <a:gdLst/>
              <a:ahLst/>
              <a:cxnLst/>
              <a:rect l="l" t="t" r="r" b="b"/>
              <a:pathLst>
                <a:path w="3003" h="71719" extrusionOk="0">
                  <a:moveTo>
                    <a:pt x="1" y="0"/>
                  </a:moveTo>
                  <a:lnTo>
                    <a:pt x="1" y="71718"/>
                  </a:lnTo>
                  <a:lnTo>
                    <a:pt x="3003" y="71718"/>
                  </a:lnTo>
                  <a:lnTo>
                    <a:pt x="30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37"/>
            <p:cNvSpPr/>
            <p:nvPr/>
          </p:nvSpPr>
          <p:spPr>
            <a:xfrm rot="5400000">
              <a:off x="2060585" y="712785"/>
              <a:ext cx="139928" cy="151424"/>
            </a:xfrm>
            <a:custGeom>
              <a:avLst/>
              <a:gdLst/>
              <a:ahLst/>
              <a:cxnLst/>
              <a:rect l="l" t="t" r="r" b="b"/>
              <a:pathLst>
                <a:path w="5672" h="6138" extrusionOk="0">
                  <a:moveTo>
                    <a:pt x="5672" y="0"/>
                  </a:moveTo>
                  <a:cubicBezTo>
                    <a:pt x="5672" y="0"/>
                    <a:pt x="68" y="167"/>
                    <a:pt x="1" y="6138"/>
                  </a:cubicBezTo>
                  <a:cubicBezTo>
                    <a:pt x="1" y="6138"/>
                    <a:pt x="201" y="2402"/>
                    <a:pt x="5672" y="2168"/>
                  </a:cubicBezTo>
                  <a:lnTo>
                    <a:pt x="5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37"/>
            <p:cNvSpPr/>
            <p:nvPr/>
          </p:nvSpPr>
          <p:spPr>
            <a:xfrm rot="5400000">
              <a:off x="2060585" y="712785"/>
              <a:ext cx="139928" cy="151424"/>
            </a:xfrm>
            <a:custGeom>
              <a:avLst/>
              <a:gdLst/>
              <a:ahLst/>
              <a:cxnLst/>
              <a:rect l="l" t="t" r="r" b="b"/>
              <a:pathLst>
                <a:path w="5672" h="6138" extrusionOk="0">
                  <a:moveTo>
                    <a:pt x="5672" y="0"/>
                  </a:moveTo>
                  <a:cubicBezTo>
                    <a:pt x="5672" y="0"/>
                    <a:pt x="70" y="167"/>
                    <a:pt x="1" y="6135"/>
                  </a:cubicBezTo>
                  <a:lnTo>
                    <a:pt x="1" y="6135"/>
                  </a:lnTo>
                  <a:cubicBezTo>
                    <a:pt x="1" y="6110"/>
                    <a:pt x="6" y="5952"/>
                    <a:pt x="68" y="5738"/>
                  </a:cubicBezTo>
                  <a:cubicBezTo>
                    <a:pt x="735" y="767"/>
                    <a:pt x="5672" y="601"/>
                    <a:pt x="5672" y="601"/>
                  </a:cubicBezTo>
                  <a:lnTo>
                    <a:pt x="5672" y="0"/>
                  </a:lnTo>
                  <a:close/>
                  <a:moveTo>
                    <a:pt x="1" y="6135"/>
                  </a:moveTo>
                  <a:lnTo>
                    <a:pt x="1" y="6135"/>
                  </a:lnTo>
                  <a:cubicBezTo>
                    <a:pt x="1" y="6137"/>
                    <a:pt x="1" y="6138"/>
                    <a:pt x="1" y="6138"/>
                  </a:cubicBezTo>
                  <a:cubicBezTo>
                    <a:pt x="1" y="6137"/>
                    <a:pt x="1" y="6136"/>
                    <a:pt x="1" y="6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37"/>
            <p:cNvSpPr/>
            <p:nvPr/>
          </p:nvSpPr>
          <p:spPr>
            <a:xfrm rot="5400000">
              <a:off x="2060351" y="711391"/>
              <a:ext cx="140397" cy="151424"/>
            </a:xfrm>
            <a:custGeom>
              <a:avLst/>
              <a:gdLst/>
              <a:ahLst/>
              <a:cxnLst/>
              <a:rect l="l" t="t" r="r" b="b"/>
              <a:pathLst>
                <a:path w="5691" h="6138" extrusionOk="0">
                  <a:moveTo>
                    <a:pt x="5671" y="0"/>
                  </a:moveTo>
                  <a:lnTo>
                    <a:pt x="5671" y="2"/>
                  </a:lnTo>
                  <a:lnTo>
                    <a:pt x="5671" y="2"/>
                  </a:lnTo>
                  <a:cubicBezTo>
                    <a:pt x="5690" y="0"/>
                    <a:pt x="5691" y="0"/>
                    <a:pt x="5671" y="0"/>
                  </a:cubicBezTo>
                  <a:close/>
                  <a:moveTo>
                    <a:pt x="5671" y="2"/>
                  </a:moveTo>
                  <a:cubicBezTo>
                    <a:pt x="5626" y="6"/>
                    <a:pt x="5481" y="20"/>
                    <a:pt x="5271" y="67"/>
                  </a:cubicBezTo>
                  <a:lnTo>
                    <a:pt x="5271" y="1735"/>
                  </a:lnTo>
                  <a:cubicBezTo>
                    <a:pt x="2669" y="1835"/>
                    <a:pt x="1268" y="2736"/>
                    <a:pt x="467" y="3636"/>
                  </a:cubicBezTo>
                  <a:cubicBezTo>
                    <a:pt x="234" y="4337"/>
                    <a:pt x="67" y="5137"/>
                    <a:pt x="0" y="6137"/>
                  </a:cubicBezTo>
                  <a:lnTo>
                    <a:pt x="0" y="6137"/>
                  </a:lnTo>
                  <a:cubicBezTo>
                    <a:pt x="4" y="6074"/>
                    <a:pt x="280" y="2400"/>
                    <a:pt x="5671" y="2168"/>
                  </a:cubicBezTo>
                  <a:lnTo>
                    <a:pt x="5671" y="2"/>
                  </a:lnTo>
                  <a:close/>
                  <a:moveTo>
                    <a:pt x="0" y="6137"/>
                  </a:moveTo>
                  <a:lnTo>
                    <a:pt x="0" y="6137"/>
                  </a:lnTo>
                  <a:cubicBezTo>
                    <a:pt x="0" y="6138"/>
                    <a:pt x="0" y="6138"/>
                    <a:pt x="0" y="6138"/>
                  </a:cubicBezTo>
                  <a:cubicBezTo>
                    <a:pt x="0" y="6138"/>
                    <a:pt x="0" y="6137"/>
                    <a:pt x="0" y="61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37"/>
            <p:cNvSpPr/>
            <p:nvPr/>
          </p:nvSpPr>
          <p:spPr>
            <a:xfrm rot="5400000">
              <a:off x="2060585" y="1302843"/>
              <a:ext cx="139928" cy="151424"/>
            </a:xfrm>
            <a:custGeom>
              <a:avLst/>
              <a:gdLst/>
              <a:ahLst/>
              <a:cxnLst/>
              <a:rect l="l" t="t" r="r" b="b"/>
              <a:pathLst>
                <a:path w="5672" h="6138" extrusionOk="0">
                  <a:moveTo>
                    <a:pt x="1" y="0"/>
                  </a:moveTo>
                  <a:lnTo>
                    <a:pt x="1" y="2168"/>
                  </a:lnTo>
                  <a:cubicBezTo>
                    <a:pt x="5471" y="2402"/>
                    <a:pt x="5672" y="6138"/>
                    <a:pt x="5672" y="6138"/>
                  </a:cubicBezTo>
                  <a:cubicBezTo>
                    <a:pt x="5605" y="167"/>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37"/>
            <p:cNvSpPr/>
            <p:nvPr/>
          </p:nvSpPr>
          <p:spPr>
            <a:xfrm rot="5400000">
              <a:off x="2060585" y="1302843"/>
              <a:ext cx="139928" cy="151424"/>
            </a:xfrm>
            <a:custGeom>
              <a:avLst/>
              <a:gdLst/>
              <a:ahLst/>
              <a:cxnLst/>
              <a:rect l="l" t="t" r="r" b="b"/>
              <a:pathLst>
                <a:path w="5672" h="6138" extrusionOk="0">
                  <a:moveTo>
                    <a:pt x="1" y="0"/>
                  </a:moveTo>
                  <a:lnTo>
                    <a:pt x="1" y="601"/>
                  </a:lnTo>
                  <a:cubicBezTo>
                    <a:pt x="1" y="601"/>
                    <a:pt x="4938" y="767"/>
                    <a:pt x="5605" y="5738"/>
                  </a:cubicBezTo>
                  <a:cubicBezTo>
                    <a:pt x="5666" y="5952"/>
                    <a:pt x="5671" y="6110"/>
                    <a:pt x="5672" y="6135"/>
                  </a:cubicBezTo>
                  <a:lnTo>
                    <a:pt x="5672" y="6135"/>
                  </a:lnTo>
                  <a:cubicBezTo>
                    <a:pt x="5603" y="167"/>
                    <a:pt x="1" y="0"/>
                    <a:pt x="1" y="0"/>
                  </a:cubicBezTo>
                  <a:close/>
                  <a:moveTo>
                    <a:pt x="5672" y="6135"/>
                  </a:moveTo>
                  <a:cubicBezTo>
                    <a:pt x="5672" y="6136"/>
                    <a:pt x="5672" y="6137"/>
                    <a:pt x="5672" y="6138"/>
                  </a:cubicBezTo>
                  <a:cubicBezTo>
                    <a:pt x="5672" y="6138"/>
                    <a:pt x="5672" y="6137"/>
                    <a:pt x="5672" y="6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37"/>
            <p:cNvSpPr/>
            <p:nvPr/>
          </p:nvSpPr>
          <p:spPr>
            <a:xfrm rot="5400000">
              <a:off x="2060524" y="1303596"/>
              <a:ext cx="140052" cy="151424"/>
            </a:xfrm>
            <a:custGeom>
              <a:avLst/>
              <a:gdLst/>
              <a:ahLst/>
              <a:cxnLst/>
              <a:rect l="l" t="t" r="r" b="b"/>
              <a:pathLst>
                <a:path w="5677" h="6138" extrusionOk="0">
                  <a:moveTo>
                    <a:pt x="6" y="0"/>
                  </a:moveTo>
                  <a:cubicBezTo>
                    <a:pt x="1" y="0"/>
                    <a:pt x="1" y="0"/>
                    <a:pt x="6" y="1"/>
                  </a:cubicBezTo>
                  <a:lnTo>
                    <a:pt x="6" y="1"/>
                  </a:lnTo>
                  <a:lnTo>
                    <a:pt x="6" y="0"/>
                  </a:lnTo>
                  <a:close/>
                  <a:moveTo>
                    <a:pt x="6" y="1"/>
                  </a:moveTo>
                  <a:lnTo>
                    <a:pt x="6" y="2168"/>
                  </a:lnTo>
                  <a:cubicBezTo>
                    <a:pt x="5477" y="2402"/>
                    <a:pt x="5677" y="6138"/>
                    <a:pt x="5677" y="6138"/>
                  </a:cubicBezTo>
                  <a:cubicBezTo>
                    <a:pt x="5644" y="5137"/>
                    <a:pt x="5477" y="4337"/>
                    <a:pt x="5243" y="3636"/>
                  </a:cubicBezTo>
                  <a:cubicBezTo>
                    <a:pt x="4443" y="2736"/>
                    <a:pt x="3008" y="1835"/>
                    <a:pt x="440" y="1735"/>
                  </a:cubicBezTo>
                  <a:lnTo>
                    <a:pt x="440" y="67"/>
                  </a:lnTo>
                  <a:cubicBezTo>
                    <a:pt x="191" y="12"/>
                    <a:pt x="33" y="2"/>
                    <a:pt x="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37"/>
            <p:cNvSpPr/>
            <p:nvPr/>
          </p:nvSpPr>
          <p:spPr>
            <a:xfrm rot="5400000">
              <a:off x="2011208" y="1059247"/>
              <a:ext cx="340717" cy="49389"/>
            </a:xfrm>
            <a:custGeom>
              <a:avLst/>
              <a:gdLst/>
              <a:ahLst/>
              <a:cxnLst/>
              <a:rect l="l" t="t" r="r" b="b"/>
              <a:pathLst>
                <a:path w="13811" h="2002" extrusionOk="0">
                  <a:moveTo>
                    <a:pt x="6905" y="0"/>
                  </a:moveTo>
                  <a:cubicBezTo>
                    <a:pt x="4604" y="0"/>
                    <a:pt x="2302" y="100"/>
                    <a:pt x="0" y="300"/>
                  </a:cubicBezTo>
                  <a:lnTo>
                    <a:pt x="0" y="2002"/>
                  </a:lnTo>
                  <a:cubicBezTo>
                    <a:pt x="2302" y="1802"/>
                    <a:pt x="4604" y="1701"/>
                    <a:pt x="6905" y="1701"/>
                  </a:cubicBezTo>
                  <a:cubicBezTo>
                    <a:pt x="9207" y="1701"/>
                    <a:pt x="11509" y="1802"/>
                    <a:pt x="13810" y="2002"/>
                  </a:cubicBezTo>
                  <a:lnTo>
                    <a:pt x="13810" y="300"/>
                  </a:lnTo>
                  <a:cubicBezTo>
                    <a:pt x="11509" y="100"/>
                    <a:pt x="9207" y="0"/>
                    <a:pt x="6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37"/>
            <p:cNvSpPr/>
            <p:nvPr/>
          </p:nvSpPr>
          <p:spPr>
            <a:xfrm rot="5400000">
              <a:off x="1160503" y="931459"/>
              <a:ext cx="773553" cy="303293"/>
            </a:xfrm>
            <a:custGeom>
              <a:avLst/>
              <a:gdLst/>
              <a:ahLst/>
              <a:cxnLst/>
              <a:rect l="l" t="t" r="r" b="b"/>
              <a:pathLst>
                <a:path w="31356" h="12294" extrusionOk="0">
                  <a:moveTo>
                    <a:pt x="15711" y="1"/>
                  </a:moveTo>
                  <a:cubicBezTo>
                    <a:pt x="11300" y="1"/>
                    <a:pt x="6888" y="551"/>
                    <a:pt x="2602" y="1652"/>
                  </a:cubicBezTo>
                  <a:cubicBezTo>
                    <a:pt x="901" y="2086"/>
                    <a:pt x="0" y="3954"/>
                    <a:pt x="767" y="5555"/>
                  </a:cubicBezTo>
                  <a:cubicBezTo>
                    <a:pt x="2235" y="8724"/>
                    <a:pt x="3903" y="12293"/>
                    <a:pt x="3903" y="12293"/>
                  </a:cubicBezTo>
                  <a:lnTo>
                    <a:pt x="27520" y="12293"/>
                  </a:lnTo>
                  <a:cubicBezTo>
                    <a:pt x="27520" y="12293"/>
                    <a:pt x="29154" y="8691"/>
                    <a:pt x="30655" y="5555"/>
                  </a:cubicBezTo>
                  <a:cubicBezTo>
                    <a:pt x="31356" y="3954"/>
                    <a:pt x="30489" y="2086"/>
                    <a:pt x="28821" y="1652"/>
                  </a:cubicBezTo>
                  <a:cubicBezTo>
                    <a:pt x="24534" y="551"/>
                    <a:pt x="20123" y="1"/>
                    <a:pt x="15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37"/>
            <p:cNvSpPr/>
            <p:nvPr/>
          </p:nvSpPr>
          <p:spPr>
            <a:xfrm rot="5400000">
              <a:off x="1191561" y="953072"/>
              <a:ext cx="711853" cy="260885"/>
            </a:xfrm>
            <a:custGeom>
              <a:avLst/>
              <a:gdLst/>
              <a:ahLst/>
              <a:cxnLst/>
              <a:rect l="l" t="t" r="r" b="b"/>
              <a:pathLst>
                <a:path w="28855" h="10575" extrusionOk="0">
                  <a:moveTo>
                    <a:pt x="14411" y="1"/>
                  </a:moveTo>
                  <a:cubicBezTo>
                    <a:pt x="10041" y="1"/>
                    <a:pt x="5705" y="534"/>
                    <a:pt x="1502" y="1602"/>
                  </a:cubicBezTo>
                  <a:cubicBezTo>
                    <a:pt x="968" y="1769"/>
                    <a:pt x="501" y="2169"/>
                    <a:pt x="234" y="2669"/>
                  </a:cubicBezTo>
                  <a:cubicBezTo>
                    <a:pt x="1" y="3203"/>
                    <a:pt x="1" y="3770"/>
                    <a:pt x="234" y="4337"/>
                  </a:cubicBezTo>
                  <a:cubicBezTo>
                    <a:pt x="1402" y="6772"/>
                    <a:pt x="2669" y="9507"/>
                    <a:pt x="3170" y="10575"/>
                  </a:cubicBezTo>
                  <a:lnTo>
                    <a:pt x="25686" y="10575"/>
                  </a:lnTo>
                  <a:cubicBezTo>
                    <a:pt x="26219" y="9507"/>
                    <a:pt x="27487" y="6772"/>
                    <a:pt x="28588" y="4337"/>
                  </a:cubicBezTo>
                  <a:cubicBezTo>
                    <a:pt x="28855" y="3770"/>
                    <a:pt x="28855" y="3203"/>
                    <a:pt x="28588" y="2669"/>
                  </a:cubicBezTo>
                  <a:cubicBezTo>
                    <a:pt x="28354" y="2102"/>
                    <a:pt x="27887" y="1735"/>
                    <a:pt x="27354" y="1602"/>
                  </a:cubicBezTo>
                  <a:cubicBezTo>
                    <a:pt x="23117" y="534"/>
                    <a:pt x="18747" y="1"/>
                    <a:pt x="14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37"/>
            <p:cNvSpPr/>
            <p:nvPr/>
          </p:nvSpPr>
          <p:spPr>
            <a:xfrm rot="5400000">
              <a:off x="288870" y="990224"/>
              <a:ext cx="718440" cy="186604"/>
            </a:xfrm>
            <a:custGeom>
              <a:avLst/>
              <a:gdLst/>
              <a:ahLst/>
              <a:cxnLst/>
              <a:rect l="l" t="t" r="r" b="b"/>
              <a:pathLst>
                <a:path w="29122" h="7564" extrusionOk="0">
                  <a:moveTo>
                    <a:pt x="2769" y="0"/>
                  </a:moveTo>
                  <a:cubicBezTo>
                    <a:pt x="2769" y="0"/>
                    <a:pt x="2435" y="334"/>
                    <a:pt x="1935" y="901"/>
                  </a:cubicBezTo>
                  <a:cubicBezTo>
                    <a:pt x="0" y="2936"/>
                    <a:pt x="1168" y="6271"/>
                    <a:pt x="3970" y="6738"/>
                  </a:cubicBezTo>
                  <a:cubicBezTo>
                    <a:pt x="7472" y="7289"/>
                    <a:pt x="11025" y="7564"/>
                    <a:pt x="14577" y="7564"/>
                  </a:cubicBezTo>
                  <a:cubicBezTo>
                    <a:pt x="18130" y="7564"/>
                    <a:pt x="21682" y="7289"/>
                    <a:pt x="25185" y="6738"/>
                  </a:cubicBezTo>
                  <a:cubicBezTo>
                    <a:pt x="27954" y="6271"/>
                    <a:pt x="29121" y="2936"/>
                    <a:pt x="27220" y="901"/>
                  </a:cubicBezTo>
                  <a:cubicBezTo>
                    <a:pt x="26686" y="300"/>
                    <a:pt x="26386" y="0"/>
                    <a:pt x="26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37"/>
            <p:cNvSpPr/>
            <p:nvPr/>
          </p:nvSpPr>
          <p:spPr>
            <a:xfrm rot="5400000">
              <a:off x="331561" y="1010690"/>
              <a:ext cx="634488" cy="144023"/>
            </a:xfrm>
            <a:custGeom>
              <a:avLst/>
              <a:gdLst/>
              <a:ahLst/>
              <a:cxnLst/>
              <a:rect l="l" t="t" r="r" b="b"/>
              <a:pathLst>
                <a:path w="25719" h="5838" extrusionOk="0">
                  <a:moveTo>
                    <a:pt x="1401" y="0"/>
                  </a:moveTo>
                  <a:cubicBezTo>
                    <a:pt x="1301" y="133"/>
                    <a:pt x="1068" y="334"/>
                    <a:pt x="867" y="600"/>
                  </a:cubicBezTo>
                  <a:cubicBezTo>
                    <a:pt x="200" y="1334"/>
                    <a:pt x="0" y="2335"/>
                    <a:pt x="334" y="3269"/>
                  </a:cubicBezTo>
                  <a:cubicBezTo>
                    <a:pt x="667" y="4170"/>
                    <a:pt x="1401" y="4837"/>
                    <a:pt x="2402" y="5004"/>
                  </a:cubicBezTo>
                  <a:cubicBezTo>
                    <a:pt x="5838" y="5571"/>
                    <a:pt x="9374" y="5838"/>
                    <a:pt x="12876" y="5838"/>
                  </a:cubicBezTo>
                  <a:cubicBezTo>
                    <a:pt x="16379" y="5838"/>
                    <a:pt x="19948" y="5571"/>
                    <a:pt x="23317" y="5004"/>
                  </a:cubicBezTo>
                  <a:cubicBezTo>
                    <a:pt x="24284" y="4837"/>
                    <a:pt x="25051" y="4236"/>
                    <a:pt x="25385" y="3269"/>
                  </a:cubicBezTo>
                  <a:cubicBezTo>
                    <a:pt x="25719" y="2302"/>
                    <a:pt x="25518" y="1301"/>
                    <a:pt x="24851" y="600"/>
                  </a:cubicBezTo>
                  <a:cubicBezTo>
                    <a:pt x="24651" y="334"/>
                    <a:pt x="24451" y="133"/>
                    <a:pt x="24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37"/>
            <p:cNvSpPr/>
            <p:nvPr/>
          </p:nvSpPr>
          <p:spPr>
            <a:xfrm rot="5400000">
              <a:off x="227636" y="1369736"/>
              <a:ext cx="227951" cy="92537"/>
            </a:xfrm>
            <a:custGeom>
              <a:avLst/>
              <a:gdLst/>
              <a:ahLst/>
              <a:cxnLst/>
              <a:rect l="l" t="t" r="r" b="b"/>
              <a:pathLst>
                <a:path w="9240" h="3751" extrusionOk="0">
                  <a:moveTo>
                    <a:pt x="8278" y="1"/>
                  </a:moveTo>
                  <a:cubicBezTo>
                    <a:pt x="7777" y="1"/>
                    <a:pt x="7155" y="299"/>
                    <a:pt x="6338" y="1116"/>
                  </a:cubicBezTo>
                  <a:cubicBezTo>
                    <a:pt x="4937" y="2517"/>
                    <a:pt x="434" y="2150"/>
                    <a:pt x="0" y="3751"/>
                  </a:cubicBezTo>
                  <a:cubicBezTo>
                    <a:pt x="2268" y="3484"/>
                    <a:pt x="4470" y="3150"/>
                    <a:pt x="6671" y="2683"/>
                  </a:cubicBezTo>
                  <a:cubicBezTo>
                    <a:pt x="7906" y="2450"/>
                    <a:pt x="8873" y="1516"/>
                    <a:pt x="9240" y="415"/>
                  </a:cubicBezTo>
                  <a:cubicBezTo>
                    <a:pt x="8967" y="171"/>
                    <a:pt x="8657" y="1"/>
                    <a:pt x="8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37"/>
            <p:cNvSpPr/>
            <p:nvPr/>
          </p:nvSpPr>
          <p:spPr>
            <a:xfrm rot="5400000">
              <a:off x="228031" y="704382"/>
              <a:ext cx="227161" cy="92537"/>
            </a:xfrm>
            <a:custGeom>
              <a:avLst/>
              <a:gdLst/>
              <a:ahLst/>
              <a:cxnLst/>
              <a:rect l="l" t="t" r="r" b="b"/>
              <a:pathLst>
                <a:path w="9208" h="3751" extrusionOk="0">
                  <a:moveTo>
                    <a:pt x="959" y="1"/>
                  </a:moveTo>
                  <a:cubicBezTo>
                    <a:pt x="583" y="1"/>
                    <a:pt x="273" y="171"/>
                    <a:pt x="0" y="415"/>
                  </a:cubicBezTo>
                  <a:cubicBezTo>
                    <a:pt x="367" y="1516"/>
                    <a:pt x="1335" y="2450"/>
                    <a:pt x="2536" y="2683"/>
                  </a:cubicBezTo>
                  <a:cubicBezTo>
                    <a:pt x="4737" y="3150"/>
                    <a:pt x="6939" y="3484"/>
                    <a:pt x="9207" y="3751"/>
                  </a:cubicBezTo>
                  <a:cubicBezTo>
                    <a:pt x="8807" y="2150"/>
                    <a:pt x="4304" y="2517"/>
                    <a:pt x="2869" y="1116"/>
                  </a:cubicBezTo>
                  <a:cubicBezTo>
                    <a:pt x="2071" y="299"/>
                    <a:pt x="1457" y="1"/>
                    <a:pt x="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37"/>
            <p:cNvSpPr/>
            <p:nvPr/>
          </p:nvSpPr>
          <p:spPr>
            <a:xfrm rot="5400000">
              <a:off x="137329" y="1054300"/>
              <a:ext cx="351424" cy="58443"/>
            </a:xfrm>
            <a:custGeom>
              <a:avLst/>
              <a:gdLst/>
              <a:ahLst/>
              <a:cxnLst/>
              <a:rect l="l" t="t" r="r" b="b"/>
              <a:pathLst>
                <a:path w="14245" h="2369" extrusionOk="0">
                  <a:moveTo>
                    <a:pt x="1" y="0"/>
                  </a:moveTo>
                  <a:lnTo>
                    <a:pt x="1" y="2069"/>
                  </a:lnTo>
                  <a:cubicBezTo>
                    <a:pt x="2369" y="2269"/>
                    <a:pt x="4746" y="2369"/>
                    <a:pt x="7123" y="2369"/>
                  </a:cubicBezTo>
                  <a:cubicBezTo>
                    <a:pt x="9499" y="2369"/>
                    <a:pt x="11876" y="2269"/>
                    <a:pt x="14244" y="2069"/>
                  </a:cubicBezTo>
                  <a:lnTo>
                    <a:pt x="14244" y="0"/>
                  </a:lnTo>
                  <a:cubicBezTo>
                    <a:pt x="11876" y="234"/>
                    <a:pt x="9499" y="351"/>
                    <a:pt x="7123" y="351"/>
                  </a:cubicBezTo>
                  <a:cubicBezTo>
                    <a:pt x="4746" y="351"/>
                    <a:pt x="2369" y="23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37"/>
            <p:cNvSpPr/>
            <p:nvPr/>
          </p:nvSpPr>
          <p:spPr>
            <a:xfrm rot="5400000">
              <a:off x="2512862" y="1742684"/>
              <a:ext cx="1880397" cy="956259"/>
            </a:xfrm>
            <a:custGeom>
              <a:avLst/>
              <a:gdLst/>
              <a:ahLst/>
              <a:cxnLst/>
              <a:rect l="l" t="t" r="r" b="b"/>
              <a:pathLst>
                <a:path w="76222" h="38762" extrusionOk="0">
                  <a:moveTo>
                    <a:pt x="58142" y="1"/>
                  </a:moveTo>
                  <a:lnTo>
                    <a:pt x="48002" y="2369"/>
                  </a:lnTo>
                  <a:lnTo>
                    <a:pt x="27654" y="2369"/>
                  </a:lnTo>
                  <a:lnTo>
                    <a:pt x="18848" y="1335"/>
                  </a:lnTo>
                  <a:lnTo>
                    <a:pt x="9274" y="1335"/>
                  </a:lnTo>
                  <a:cubicBezTo>
                    <a:pt x="5004" y="1335"/>
                    <a:pt x="1335" y="4404"/>
                    <a:pt x="768" y="8573"/>
                  </a:cubicBezTo>
                  <a:cubicBezTo>
                    <a:pt x="268" y="12176"/>
                    <a:pt x="1" y="15745"/>
                    <a:pt x="1" y="19381"/>
                  </a:cubicBezTo>
                  <a:cubicBezTo>
                    <a:pt x="1" y="23017"/>
                    <a:pt x="268" y="26586"/>
                    <a:pt x="768" y="30189"/>
                  </a:cubicBezTo>
                  <a:cubicBezTo>
                    <a:pt x="1335" y="34358"/>
                    <a:pt x="5004" y="37427"/>
                    <a:pt x="9274" y="37427"/>
                  </a:cubicBezTo>
                  <a:lnTo>
                    <a:pt x="18848" y="37427"/>
                  </a:lnTo>
                  <a:lnTo>
                    <a:pt x="27654" y="36393"/>
                  </a:lnTo>
                  <a:lnTo>
                    <a:pt x="48002" y="36393"/>
                  </a:lnTo>
                  <a:lnTo>
                    <a:pt x="58142" y="38762"/>
                  </a:lnTo>
                  <a:lnTo>
                    <a:pt x="71285" y="38762"/>
                  </a:lnTo>
                  <a:cubicBezTo>
                    <a:pt x="72886" y="38762"/>
                    <a:pt x="74320" y="37661"/>
                    <a:pt x="74654" y="36060"/>
                  </a:cubicBezTo>
                  <a:cubicBezTo>
                    <a:pt x="75721" y="30823"/>
                    <a:pt x="76222" y="25085"/>
                    <a:pt x="76188" y="19381"/>
                  </a:cubicBezTo>
                  <a:cubicBezTo>
                    <a:pt x="76222" y="13710"/>
                    <a:pt x="75721" y="7973"/>
                    <a:pt x="74654" y="2702"/>
                  </a:cubicBezTo>
                  <a:cubicBezTo>
                    <a:pt x="74320" y="1135"/>
                    <a:pt x="72886" y="1"/>
                    <a:pt x="712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37"/>
            <p:cNvSpPr/>
            <p:nvPr/>
          </p:nvSpPr>
          <p:spPr>
            <a:xfrm rot="5400000">
              <a:off x="3676184" y="1288178"/>
              <a:ext cx="109140" cy="204983"/>
            </a:xfrm>
            <a:custGeom>
              <a:avLst/>
              <a:gdLst/>
              <a:ahLst/>
              <a:cxnLst/>
              <a:rect l="l" t="t" r="r" b="b"/>
              <a:pathLst>
                <a:path w="4424" h="8309" extrusionOk="0">
                  <a:moveTo>
                    <a:pt x="4423" y="0"/>
                  </a:moveTo>
                  <a:lnTo>
                    <a:pt x="2322" y="1334"/>
                  </a:lnTo>
                  <a:cubicBezTo>
                    <a:pt x="1588" y="1801"/>
                    <a:pt x="1154" y="2468"/>
                    <a:pt x="987" y="3202"/>
                  </a:cubicBezTo>
                  <a:lnTo>
                    <a:pt x="53" y="7639"/>
                  </a:lnTo>
                  <a:cubicBezTo>
                    <a:pt x="0" y="7984"/>
                    <a:pt x="307" y="8308"/>
                    <a:pt x="652" y="8308"/>
                  </a:cubicBezTo>
                  <a:cubicBezTo>
                    <a:pt x="741" y="8308"/>
                    <a:pt x="832" y="8287"/>
                    <a:pt x="921" y="8239"/>
                  </a:cubicBezTo>
                  <a:lnTo>
                    <a:pt x="2055" y="7739"/>
                  </a:lnTo>
                  <a:lnTo>
                    <a:pt x="44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37"/>
            <p:cNvSpPr/>
            <p:nvPr/>
          </p:nvSpPr>
          <p:spPr>
            <a:xfrm rot="5400000">
              <a:off x="3676467" y="1290090"/>
              <a:ext cx="110275" cy="203281"/>
            </a:xfrm>
            <a:custGeom>
              <a:avLst/>
              <a:gdLst/>
              <a:ahLst/>
              <a:cxnLst/>
              <a:rect l="l" t="t" r="r" b="b"/>
              <a:pathLst>
                <a:path w="4470" h="8240" extrusionOk="0">
                  <a:moveTo>
                    <a:pt x="4470" y="0"/>
                  </a:moveTo>
                  <a:lnTo>
                    <a:pt x="2335" y="1334"/>
                  </a:lnTo>
                  <a:cubicBezTo>
                    <a:pt x="1635" y="1768"/>
                    <a:pt x="1168" y="2468"/>
                    <a:pt x="1001" y="3202"/>
                  </a:cubicBezTo>
                  <a:lnTo>
                    <a:pt x="33" y="7672"/>
                  </a:lnTo>
                  <a:cubicBezTo>
                    <a:pt x="0" y="7906"/>
                    <a:pt x="133" y="8139"/>
                    <a:pt x="334" y="8239"/>
                  </a:cubicBezTo>
                  <a:lnTo>
                    <a:pt x="1168" y="4370"/>
                  </a:lnTo>
                  <a:cubicBezTo>
                    <a:pt x="1334" y="3636"/>
                    <a:pt x="1801" y="2969"/>
                    <a:pt x="2502" y="2502"/>
                  </a:cubicBezTo>
                  <a:lnTo>
                    <a:pt x="4003" y="1568"/>
                  </a:lnTo>
                  <a:lnTo>
                    <a:pt x="44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37"/>
            <p:cNvSpPr/>
            <p:nvPr/>
          </p:nvSpPr>
          <p:spPr>
            <a:xfrm rot="5400000">
              <a:off x="3119012" y="1286772"/>
              <a:ext cx="110645" cy="206291"/>
            </a:xfrm>
            <a:custGeom>
              <a:avLst/>
              <a:gdLst/>
              <a:ahLst/>
              <a:cxnLst/>
              <a:rect l="l" t="t" r="r" b="b"/>
              <a:pathLst>
                <a:path w="4485" h="8362" extrusionOk="0">
                  <a:moveTo>
                    <a:pt x="681" y="0"/>
                  </a:moveTo>
                  <a:cubicBezTo>
                    <a:pt x="312" y="0"/>
                    <a:pt x="0" y="312"/>
                    <a:pt x="81" y="690"/>
                  </a:cubicBezTo>
                  <a:lnTo>
                    <a:pt x="1048" y="5160"/>
                  </a:lnTo>
                  <a:cubicBezTo>
                    <a:pt x="1215" y="5893"/>
                    <a:pt x="1649" y="6561"/>
                    <a:pt x="2383" y="7028"/>
                  </a:cubicBezTo>
                  <a:lnTo>
                    <a:pt x="4484" y="8362"/>
                  </a:lnTo>
                  <a:lnTo>
                    <a:pt x="2082" y="556"/>
                  </a:lnTo>
                  <a:lnTo>
                    <a:pt x="948" y="56"/>
                  </a:lnTo>
                  <a:cubicBezTo>
                    <a:pt x="859" y="18"/>
                    <a:pt x="768" y="0"/>
                    <a:pt x="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37"/>
            <p:cNvSpPr/>
            <p:nvPr/>
          </p:nvSpPr>
          <p:spPr>
            <a:xfrm rot="5400000">
              <a:off x="3116866" y="1290078"/>
              <a:ext cx="110275" cy="203305"/>
            </a:xfrm>
            <a:custGeom>
              <a:avLst/>
              <a:gdLst/>
              <a:ahLst/>
              <a:cxnLst/>
              <a:rect l="l" t="t" r="r" b="b"/>
              <a:pathLst>
                <a:path w="4470" h="8241" extrusionOk="0">
                  <a:moveTo>
                    <a:pt x="334" y="1"/>
                  </a:moveTo>
                  <a:cubicBezTo>
                    <a:pt x="133" y="134"/>
                    <a:pt x="0" y="335"/>
                    <a:pt x="33" y="568"/>
                  </a:cubicBezTo>
                  <a:lnTo>
                    <a:pt x="1001" y="5038"/>
                  </a:lnTo>
                  <a:cubicBezTo>
                    <a:pt x="1168" y="5772"/>
                    <a:pt x="1635" y="6439"/>
                    <a:pt x="2335" y="6906"/>
                  </a:cubicBezTo>
                  <a:lnTo>
                    <a:pt x="4470" y="8240"/>
                  </a:lnTo>
                  <a:lnTo>
                    <a:pt x="4470" y="8240"/>
                  </a:lnTo>
                  <a:lnTo>
                    <a:pt x="4003" y="6672"/>
                  </a:lnTo>
                  <a:lnTo>
                    <a:pt x="2502" y="5738"/>
                  </a:lnTo>
                  <a:cubicBezTo>
                    <a:pt x="1801" y="5305"/>
                    <a:pt x="1334" y="4638"/>
                    <a:pt x="1168" y="3870"/>
                  </a:cubicBezTo>
                  <a:lnTo>
                    <a:pt x="3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37"/>
            <p:cNvSpPr/>
            <p:nvPr/>
          </p:nvSpPr>
          <p:spPr>
            <a:xfrm rot="5400000">
              <a:off x="2649863" y="1873135"/>
              <a:ext cx="1605548" cy="800739"/>
            </a:xfrm>
            <a:custGeom>
              <a:avLst/>
              <a:gdLst/>
              <a:ahLst/>
              <a:cxnLst/>
              <a:rect l="l" t="t" r="r" b="b"/>
              <a:pathLst>
                <a:path w="65081" h="32458" extrusionOk="0">
                  <a:moveTo>
                    <a:pt x="50870" y="0"/>
                  </a:moveTo>
                  <a:lnTo>
                    <a:pt x="40763" y="2369"/>
                  </a:lnTo>
                  <a:lnTo>
                    <a:pt x="19781" y="2369"/>
                  </a:lnTo>
                  <a:lnTo>
                    <a:pt x="10975" y="1335"/>
                  </a:lnTo>
                  <a:lnTo>
                    <a:pt x="5904" y="1335"/>
                  </a:lnTo>
                  <a:cubicBezTo>
                    <a:pt x="3336" y="1335"/>
                    <a:pt x="1134" y="3303"/>
                    <a:pt x="767" y="5838"/>
                  </a:cubicBezTo>
                  <a:cubicBezTo>
                    <a:pt x="267" y="9274"/>
                    <a:pt x="0" y="12776"/>
                    <a:pt x="0" y="16212"/>
                  </a:cubicBezTo>
                  <a:cubicBezTo>
                    <a:pt x="0" y="19681"/>
                    <a:pt x="267" y="23184"/>
                    <a:pt x="767" y="26620"/>
                  </a:cubicBezTo>
                  <a:cubicBezTo>
                    <a:pt x="1134" y="29188"/>
                    <a:pt x="3336" y="31123"/>
                    <a:pt x="5904" y="31123"/>
                  </a:cubicBezTo>
                  <a:lnTo>
                    <a:pt x="10975" y="31123"/>
                  </a:lnTo>
                  <a:lnTo>
                    <a:pt x="19781" y="30055"/>
                  </a:lnTo>
                  <a:lnTo>
                    <a:pt x="40763" y="30055"/>
                  </a:lnTo>
                  <a:lnTo>
                    <a:pt x="50870" y="32457"/>
                  </a:lnTo>
                  <a:lnTo>
                    <a:pt x="63512" y="32457"/>
                  </a:lnTo>
                  <a:cubicBezTo>
                    <a:pt x="63512" y="32390"/>
                    <a:pt x="63546" y="32357"/>
                    <a:pt x="63546" y="32324"/>
                  </a:cubicBezTo>
                  <a:cubicBezTo>
                    <a:pt x="64513" y="27554"/>
                    <a:pt x="65080" y="22216"/>
                    <a:pt x="65080" y="16879"/>
                  </a:cubicBezTo>
                  <a:lnTo>
                    <a:pt x="65080" y="16212"/>
                  </a:lnTo>
                  <a:lnTo>
                    <a:pt x="65080" y="15545"/>
                  </a:lnTo>
                  <a:cubicBezTo>
                    <a:pt x="65080" y="10208"/>
                    <a:pt x="64580" y="4871"/>
                    <a:pt x="63546" y="134"/>
                  </a:cubicBezTo>
                  <a:cubicBezTo>
                    <a:pt x="63546" y="34"/>
                    <a:pt x="63512" y="0"/>
                    <a:pt x="63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37"/>
            <p:cNvSpPr/>
            <p:nvPr/>
          </p:nvSpPr>
          <p:spPr>
            <a:xfrm rot="5400000">
              <a:off x="3328606" y="2374108"/>
              <a:ext cx="247736" cy="692561"/>
            </a:xfrm>
            <a:custGeom>
              <a:avLst/>
              <a:gdLst/>
              <a:ahLst/>
              <a:cxnLst/>
              <a:rect l="l" t="t" r="r" b="b"/>
              <a:pathLst>
                <a:path w="10042" h="28073" extrusionOk="0">
                  <a:moveTo>
                    <a:pt x="6435" y="0"/>
                  </a:moveTo>
                  <a:cubicBezTo>
                    <a:pt x="6132" y="0"/>
                    <a:pt x="5823" y="75"/>
                    <a:pt x="5538" y="237"/>
                  </a:cubicBezTo>
                  <a:cubicBezTo>
                    <a:pt x="3036" y="1604"/>
                    <a:pt x="1" y="3239"/>
                    <a:pt x="1" y="3239"/>
                  </a:cubicBezTo>
                  <a:lnTo>
                    <a:pt x="1" y="24854"/>
                  </a:lnTo>
                  <a:cubicBezTo>
                    <a:pt x="1" y="24854"/>
                    <a:pt x="3036" y="26489"/>
                    <a:pt x="5538" y="27856"/>
                  </a:cubicBezTo>
                  <a:cubicBezTo>
                    <a:pt x="5815" y="28004"/>
                    <a:pt x="6115" y="28072"/>
                    <a:pt x="6409" y="28072"/>
                  </a:cubicBezTo>
                  <a:cubicBezTo>
                    <a:pt x="7179" y="28072"/>
                    <a:pt x="7914" y="27604"/>
                    <a:pt x="8107" y="26856"/>
                  </a:cubicBezTo>
                  <a:cubicBezTo>
                    <a:pt x="10041" y="18483"/>
                    <a:pt x="10041" y="9610"/>
                    <a:pt x="8107" y="1237"/>
                  </a:cubicBezTo>
                  <a:cubicBezTo>
                    <a:pt x="7916" y="474"/>
                    <a:pt x="7196" y="0"/>
                    <a:pt x="6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37"/>
            <p:cNvSpPr/>
            <p:nvPr/>
          </p:nvSpPr>
          <p:spPr>
            <a:xfrm rot="5400000">
              <a:off x="3354965" y="2387863"/>
              <a:ext cx="194227" cy="654372"/>
            </a:xfrm>
            <a:custGeom>
              <a:avLst/>
              <a:gdLst/>
              <a:ahLst/>
              <a:cxnLst/>
              <a:rect l="l" t="t" r="r" b="b"/>
              <a:pathLst>
                <a:path w="7873" h="26525" extrusionOk="0">
                  <a:moveTo>
                    <a:pt x="5567" y="1"/>
                  </a:moveTo>
                  <a:cubicBezTo>
                    <a:pt x="5414" y="1"/>
                    <a:pt x="5266" y="25"/>
                    <a:pt x="5137" y="80"/>
                  </a:cubicBezTo>
                  <a:cubicBezTo>
                    <a:pt x="3169" y="1181"/>
                    <a:pt x="934" y="2382"/>
                    <a:pt x="0" y="2882"/>
                  </a:cubicBezTo>
                  <a:lnTo>
                    <a:pt x="0" y="23631"/>
                  </a:lnTo>
                  <a:cubicBezTo>
                    <a:pt x="934" y="24131"/>
                    <a:pt x="3236" y="25332"/>
                    <a:pt x="5137" y="26399"/>
                  </a:cubicBezTo>
                  <a:cubicBezTo>
                    <a:pt x="5299" y="26480"/>
                    <a:pt x="5460" y="26524"/>
                    <a:pt x="5622" y="26524"/>
                  </a:cubicBezTo>
                  <a:cubicBezTo>
                    <a:pt x="5727" y="26524"/>
                    <a:pt x="5832" y="26505"/>
                    <a:pt x="5938" y="26466"/>
                  </a:cubicBezTo>
                  <a:cubicBezTo>
                    <a:pt x="6171" y="26366"/>
                    <a:pt x="6338" y="26166"/>
                    <a:pt x="6438" y="25899"/>
                  </a:cubicBezTo>
                  <a:cubicBezTo>
                    <a:pt x="7405" y="21796"/>
                    <a:pt x="7872" y="17526"/>
                    <a:pt x="7872" y="13290"/>
                  </a:cubicBezTo>
                  <a:cubicBezTo>
                    <a:pt x="7872" y="8987"/>
                    <a:pt x="7405" y="4717"/>
                    <a:pt x="6438" y="581"/>
                  </a:cubicBezTo>
                  <a:cubicBezTo>
                    <a:pt x="6371" y="347"/>
                    <a:pt x="6171" y="147"/>
                    <a:pt x="5938" y="47"/>
                  </a:cubicBezTo>
                  <a:cubicBezTo>
                    <a:pt x="5818" y="17"/>
                    <a:pt x="5691" y="1"/>
                    <a:pt x="5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37"/>
            <p:cNvSpPr/>
            <p:nvPr/>
          </p:nvSpPr>
          <p:spPr>
            <a:xfrm rot="5400000">
              <a:off x="3292206" y="1535475"/>
              <a:ext cx="319304" cy="706623"/>
            </a:xfrm>
            <a:custGeom>
              <a:avLst/>
              <a:gdLst/>
              <a:ahLst/>
              <a:cxnLst/>
              <a:rect l="l" t="t" r="r" b="b"/>
              <a:pathLst>
                <a:path w="12943" h="28643" extrusionOk="0">
                  <a:moveTo>
                    <a:pt x="4314" y="0"/>
                  </a:moveTo>
                  <a:cubicBezTo>
                    <a:pt x="3579" y="0"/>
                    <a:pt x="2893" y="443"/>
                    <a:pt x="2669" y="1164"/>
                  </a:cubicBezTo>
                  <a:cubicBezTo>
                    <a:pt x="0" y="9770"/>
                    <a:pt x="0" y="18910"/>
                    <a:pt x="2669" y="27516"/>
                  </a:cubicBezTo>
                  <a:cubicBezTo>
                    <a:pt x="2899" y="28207"/>
                    <a:pt x="3620" y="28642"/>
                    <a:pt x="4380" y="28642"/>
                  </a:cubicBezTo>
                  <a:cubicBezTo>
                    <a:pt x="4611" y="28642"/>
                    <a:pt x="4845" y="28602"/>
                    <a:pt x="5071" y="28517"/>
                  </a:cubicBezTo>
                  <a:cubicBezTo>
                    <a:pt x="8406" y="27049"/>
                    <a:pt x="12943" y="25114"/>
                    <a:pt x="12943" y="25114"/>
                  </a:cubicBezTo>
                  <a:lnTo>
                    <a:pt x="12943" y="3499"/>
                  </a:lnTo>
                  <a:cubicBezTo>
                    <a:pt x="12943" y="3499"/>
                    <a:pt x="8406" y="1564"/>
                    <a:pt x="5071" y="163"/>
                  </a:cubicBezTo>
                  <a:cubicBezTo>
                    <a:pt x="4824" y="52"/>
                    <a:pt x="4566" y="0"/>
                    <a:pt x="43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37"/>
            <p:cNvSpPr/>
            <p:nvPr/>
          </p:nvSpPr>
          <p:spPr>
            <a:xfrm rot="5400000">
              <a:off x="3321378" y="1562700"/>
              <a:ext cx="260885" cy="667817"/>
            </a:xfrm>
            <a:custGeom>
              <a:avLst/>
              <a:gdLst/>
              <a:ahLst/>
              <a:cxnLst/>
              <a:rect l="l" t="t" r="r" b="b"/>
              <a:pathLst>
                <a:path w="10575" h="27070" extrusionOk="0">
                  <a:moveTo>
                    <a:pt x="2786" y="0"/>
                  </a:moveTo>
                  <a:cubicBezTo>
                    <a:pt x="2661" y="0"/>
                    <a:pt x="2536" y="25"/>
                    <a:pt x="2436" y="75"/>
                  </a:cubicBezTo>
                  <a:cubicBezTo>
                    <a:pt x="2169" y="142"/>
                    <a:pt x="2069" y="376"/>
                    <a:pt x="1969" y="576"/>
                  </a:cubicBezTo>
                  <a:cubicBezTo>
                    <a:pt x="668" y="4779"/>
                    <a:pt x="0" y="9149"/>
                    <a:pt x="0" y="13552"/>
                  </a:cubicBezTo>
                  <a:cubicBezTo>
                    <a:pt x="0" y="17922"/>
                    <a:pt x="668" y="22291"/>
                    <a:pt x="1969" y="26494"/>
                  </a:cubicBezTo>
                  <a:cubicBezTo>
                    <a:pt x="2069" y="26728"/>
                    <a:pt x="2235" y="26928"/>
                    <a:pt x="2436" y="26995"/>
                  </a:cubicBezTo>
                  <a:cubicBezTo>
                    <a:pt x="2552" y="27045"/>
                    <a:pt x="2677" y="27070"/>
                    <a:pt x="2798" y="27070"/>
                  </a:cubicBezTo>
                  <a:cubicBezTo>
                    <a:pt x="2919" y="27070"/>
                    <a:pt x="3036" y="27045"/>
                    <a:pt x="3136" y="26995"/>
                  </a:cubicBezTo>
                  <a:cubicBezTo>
                    <a:pt x="5805" y="25894"/>
                    <a:pt x="9274" y="24360"/>
                    <a:pt x="10575" y="23859"/>
                  </a:cubicBezTo>
                  <a:lnTo>
                    <a:pt x="10575" y="3211"/>
                  </a:lnTo>
                  <a:cubicBezTo>
                    <a:pt x="9307" y="2644"/>
                    <a:pt x="5838" y="1210"/>
                    <a:pt x="3136" y="75"/>
                  </a:cubicBezTo>
                  <a:cubicBezTo>
                    <a:pt x="3036" y="25"/>
                    <a:pt x="2911"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37"/>
            <p:cNvSpPr/>
            <p:nvPr/>
          </p:nvSpPr>
          <p:spPr>
            <a:xfrm rot="5400000">
              <a:off x="3359630" y="2222490"/>
              <a:ext cx="859996" cy="87233"/>
            </a:xfrm>
            <a:custGeom>
              <a:avLst/>
              <a:gdLst/>
              <a:ahLst/>
              <a:cxnLst/>
              <a:rect l="l" t="t" r="r" b="b"/>
              <a:pathLst>
                <a:path w="34860" h="3536" extrusionOk="0">
                  <a:moveTo>
                    <a:pt x="1" y="0"/>
                  </a:moveTo>
                  <a:lnTo>
                    <a:pt x="8974" y="3536"/>
                  </a:lnTo>
                  <a:lnTo>
                    <a:pt x="29989" y="3536"/>
                  </a:lnTo>
                  <a:lnTo>
                    <a:pt x="348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37"/>
            <p:cNvSpPr/>
            <p:nvPr/>
          </p:nvSpPr>
          <p:spPr>
            <a:xfrm rot="5400000">
              <a:off x="3440708" y="2263212"/>
              <a:ext cx="697840" cy="47761"/>
            </a:xfrm>
            <a:custGeom>
              <a:avLst/>
              <a:gdLst/>
              <a:ahLst/>
              <a:cxnLst/>
              <a:rect l="l" t="t" r="r" b="b"/>
              <a:pathLst>
                <a:path w="28287" h="1936" extrusionOk="0">
                  <a:moveTo>
                    <a:pt x="0" y="1"/>
                  </a:moveTo>
                  <a:lnTo>
                    <a:pt x="5004" y="1935"/>
                  </a:lnTo>
                  <a:lnTo>
                    <a:pt x="25552" y="1935"/>
                  </a:lnTo>
                  <a:lnTo>
                    <a:pt x="28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37"/>
            <p:cNvSpPr/>
            <p:nvPr/>
          </p:nvSpPr>
          <p:spPr>
            <a:xfrm rot="5400000">
              <a:off x="2684815" y="2222478"/>
              <a:ext cx="859996" cy="87258"/>
            </a:xfrm>
            <a:custGeom>
              <a:avLst/>
              <a:gdLst/>
              <a:ahLst/>
              <a:cxnLst/>
              <a:rect l="l" t="t" r="r" b="b"/>
              <a:pathLst>
                <a:path w="34860" h="3537" extrusionOk="0">
                  <a:moveTo>
                    <a:pt x="8974" y="1"/>
                  </a:moveTo>
                  <a:lnTo>
                    <a:pt x="1" y="3537"/>
                  </a:lnTo>
                  <a:lnTo>
                    <a:pt x="34859" y="3537"/>
                  </a:lnTo>
                  <a:lnTo>
                    <a:pt x="299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37"/>
            <p:cNvSpPr/>
            <p:nvPr/>
          </p:nvSpPr>
          <p:spPr>
            <a:xfrm rot="5400000">
              <a:off x="2765880" y="2263212"/>
              <a:ext cx="697840" cy="47761"/>
            </a:xfrm>
            <a:custGeom>
              <a:avLst/>
              <a:gdLst/>
              <a:ahLst/>
              <a:cxnLst/>
              <a:rect l="l" t="t" r="r" b="b"/>
              <a:pathLst>
                <a:path w="28287" h="1936" extrusionOk="0">
                  <a:moveTo>
                    <a:pt x="5004" y="1"/>
                  </a:moveTo>
                  <a:lnTo>
                    <a:pt x="0" y="1935"/>
                  </a:lnTo>
                  <a:lnTo>
                    <a:pt x="28287" y="1935"/>
                  </a:lnTo>
                  <a:lnTo>
                    <a:pt x="25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37"/>
            <p:cNvSpPr/>
            <p:nvPr/>
          </p:nvSpPr>
          <p:spPr>
            <a:xfrm rot="5400000">
              <a:off x="3816363" y="1900710"/>
              <a:ext cx="116072" cy="130060"/>
            </a:xfrm>
            <a:custGeom>
              <a:avLst/>
              <a:gdLst/>
              <a:ahLst/>
              <a:cxnLst/>
              <a:rect l="l" t="t" r="r" b="b"/>
              <a:pathLst>
                <a:path w="4705" h="5272" extrusionOk="0">
                  <a:moveTo>
                    <a:pt x="4704" y="1"/>
                  </a:moveTo>
                  <a:lnTo>
                    <a:pt x="3837" y="168"/>
                  </a:lnTo>
                  <a:cubicBezTo>
                    <a:pt x="3003" y="335"/>
                    <a:pt x="2236" y="835"/>
                    <a:pt x="1836" y="1535"/>
                  </a:cubicBezTo>
                  <a:lnTo>
                    <a:pt x="435" y="3804"/>
                  </a:lnTo>
                  <a:lnTo>
                    <a:pt x="1" y="5005"/>
                  </a:lnTo>
                  <a:lnTo>
                    <a:pt x="735" y="5271"/>
                  </a:lnTo>
                  <a:lnTo>
                    <a:pt x="1202" y="4104"/>
                  </a:lnTo>
                  <a:lnTo>
                    <a:pt x="3337" y="3370"/>
                  </a:lnTo>
                  <a:lnTo>
                    <a:pt x="47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37"/>
            <p:cNvSpPr/>
            <p:nvPr/>
          </p:nvSpPr>
          <p:spPr>
            <a:xfrm rot="5400000">
              <a:off x="3822950" y="1906483"/>
              <a:ext cx="105366" cy="129221"/>
            </a:xfrm>
            <a:custGeom>
              <a:avLst/>
              <a:gdLst/>
              <a:ahLst/>
              <a:cxnLst/>
              <a:rect l="l" t="t" r="r" b="b"/>
              <a:pathLst>
                <a:path w="4271" h="5238" extrusionOk="0">
                  <a:moveTo>
                    <a:pt x="4270" y="1"/>
                  </a:moveTo>
                  <a:lnTo>
                    <a:pt x="3903" y="67"/>
                  </a:lnTo>
                  <a:lnTo>
                    <a:pt x="2602" y="3303"/>
                  </a:lnTo>
                  <a:lnTo>
                    <a:pt x="468" y="4003"/>
                  </a:lnTo>
                  <a:lnTo>
                    <a:pt x="1" y="5171"/>
                  </a:lnTo>
                  <a:lnTo>
                    <a:pt x="301" y="5238"/>
                  </a:lnTo>
                  <a:lnTo>
                    <a:pt x="768" y="4070"/>
                  </a:lnTo>
                  <a:lnTo>
                    <a:pt x="2903" y="3370"/>
                  </a:lnTo>
                  <a:lnTo>
                    <a:pt x="4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37"/>
            <p:cNvSpPr/>
            <p:nvPr/>
          </p:nvSpPr>
          <p:spPr>
            <a:xfrm rot="5400000">
              <a:off x="2972008" y="1900722"/>
              <a:ext cx="116072" cy="130036"/>
            </a:xfrm>
            <a:custGeom>
              <a:avLst/>
              <a:gdLst/>
              <a:ahLst/>
              <a:cxnLst/>
              <a:rect l="l" t="t" r="r" b="b"/>
              <a:pathLst>
                <a:path w="4705" h="5271" extrusionOk="0">
                  <a:moveTo>
                    <a:pt x="735" y="0"/>
                  </a:moveTo>
                  <a:lnTo>
                    <a:pt x="1" y="267"/>
                  </a:lnTo>
                  <a:lnTo>
                    <a:pt x="435" y="1468"/>
                  </a:lnTo>
                  <a:lnTo>
                    <a:pt x="1836" y="3736"/>
                  </a:lnTo>
                  <a:cubicBezTo>
                    <a:pt x="2236" y="4437"/>
                    <a:pt x="3003" y="4937"/>
                    <a:pt x="3837" y="5104"/>
                  </a:cubicBezTo>
                  <a:lnTo>
                    <a:pt x="4704" y="5271"/>
                  </a:lnTo>
                  <a:lnTo>
                    <a:pt x="3337" y="1902"/>
                  </a:lnTo>
                  <a:lnTo>
                    <a:pt x="1202" y="1168"/>
                  </a:lnTo>
                  <a:lnTo>
                    <a:pt x="7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37"/>
            <p:cNvSpPr/>
            <p:nvPr/>
          </p:nvSpPr>
          <p:spPr>
            <a:xfrm rot="5400000">
              <a:off x="2976115" y="1906483"/>
              <a:ext cx="105366" cy="129221"/>
            </a:xfrm>
            <a:custGeom>
              <a:avLst/>
              <a:gdLst/>
              <a:ahLst/>
              <a:cxnLst/>
              <a:rect l="l" t="t" r="r" b="b"/>
              <a:pathLst>
                <a:path w="4271" h="5238" extrusionOk="0">
                  <a:moveTo>
                    <a:pt x="301" y="0"/>
                  </a:moveTo>
                  <a:lnTo>
                    <a:pt x="1" y="100"/>
                  </a:lnTo>
                  <a:lnTo>
                    <a:pt x="468" y="1268"/>
                  </a:lnTo>
                  <a:lnTo>
                    <a:pt x="2602" y="1935"/>
                  </a:lnTo>
                  <a:lnTo>
                    <a:pt x="3903" y="5137"/>
                  </a:lnTo>
                  <a:lnTo>
                    <a:pt x="4270" y="5237"/>
                  </a:lnTo>
                  <a:lnTo>
                    <a:pt x="4270" y="5237"/>
                  </a:lnTo>
                  <a:lnTo>
                    <a:pt x="2903" y="1868"/>
                  </a:lnTo>
                  <a:lnTo>
                    <a:pt x="768" y="1168"/>
                  </a:lnTo>
                  <a:lnTo>
                    <a:pt x="3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37"/>
            <p:cNvSpPr/>
            <p:nvPr/>
          </p:nvSpPr>
          <p:spPr>
            <a:xfrm rot="5400000">
              <a:off x="845545" y="1497499"/>
              <a:ext cx="934031" cy="2101761"/>
            </a:xfrm>
            <a:custGeom>
              <a:avLst/>
              <a:gdLst/>
              <a:ahLst/>
              <a:cxnLst/>
              <a:rect l="l" t="t" r="r" b="b"/>
              <a:pathLst>
                <a:path w="37861" h="85195" extrusionOk="0">
                  <a:moveTo>
                    <a:pt x="18880" y="0"/>
                  </a:moveTo>
                  <a:cubicBezTo>
                    <a:pt x="14144" y="0"/>
                    <a:pt x="9407" y="2569"/>
                    <a:pt x="4737" y="3469"/>
                  </a:cubicBezTo>
                  <a:cubicBezTo>
                    <a:pt x="1968" y="3970"/>
                    <a:pt x="0" y="9540"/>
                    <a:pt x="0" y="13610"/>
                  </a:cubicBezTo>
                  <a:cubicBezTo>
                    <a:pt x="0" y="22216"/>
                    <a:pt x="634" y="27453"/>
                    <a:pt x="634" y="27453"/>
                  </a:cubicBezTo>
                  <a:lnTo>
                    <a:pt x="634" y="77255"/>
                  </a:lnTo>
                  <a:cubicBezTo>
                    <a:pt x="667" y="77355"/>
                    <a:pt x="701" y="77422"/>
                    <a:pt x="801" y="77522"/>
                  </a:cubicBezTo>
                  <a:cubicBezTo>
                    <a:pt x="3036" y="81425"/>
                    <a:pt x="6972" y="84160"/>
                    <a:pt x="11475" y="84727"/>
                  </a:cubicBezTo>
                  <a:cubicBezTo>
                    <a:pt x="13877" y="85061"/>
                    <a:pt x="16412" y="85194"/>
                    <a:pt x="18914" y="85194"/>
                  </a:cubicBezTo>
                  <a:cubicBezTo>
                    <a:pt x="21416" y="85194"/>
                    <a:pt x="23984" y="85061"/>
                    <a:pt x="26386" y="84727"/>
                  </a:cubicBezTo>
                  <a:cubicBezTo>
                    <a:pt x="30856" y="84160"/>
                    <a:pt x="34792" y="81425"/>
                    <a:pt x="37060" y="77522"/>
                  </a:cubicBezTo>
                  <a:lnTo>
                    <a:pt x="37227" y="77255"/>
                  </a:lnTo>
                  <a:lnTo>
                    <a:pt x="37227" y="27453"/>
                  </a:lnTo>
                  <a:cubicBezTo>
                    <a:pt x="37227" y="27453"/>
                    <a:pt x="37861" y="22283"/>
                    <a:pt x="37861" y="13610"/>
                  </a:cubicBezTo>
                  <a:cubicBezTo>
                    <a:pt x="37761" y="9607"/>
                    <a:pt x="35826" y="4003"/>
                    <a:pt x="33024" y="3469"/>
                  </a:cubicBezTo>
                  <a:cubicBezTo>
                    <a:pt x="28354" y="2602"/>
                    <a:pt x="23584" y="0"/>
                    <a:pt x="18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37"/>
            <p:cNvSpPr/>
            <p:nvPr/>
          </p:nvSpPr>
          <p:spPr>
            <a:xfrm rot="5400000">
              <a:off x="871465" y="1640268"/>
              <a:ext cx="763685" cy="1812110"/>
            </a:xfrm>
            <a:custGeom>
              <a:avLst/>
              <a:gdLst/>
              <a:ahLst/>
              <a:cxnLst/>
              <a:rect l="l" t="t" r="r" b="b"/>
              <a:pathLst>
                <a:path w="30956" h="73454" extrusionOk="0">
                  <a:moveTo>
                    <a:pt x="15478" y="1"/>
                  </a:moveTo>
                  <a:cubicBezTo>
                    <a:pt x="13176" y="1"/>
                    <a:pt x="10675" y="835"/>
                    <a:pt x="8006" y="1702"/>
                  </a:cubicBezTo>
                  <a:cubicBezTo>
                    <a:pt x="6138" y="2336"/>
                    <a:pt x="4170" y="3003"/>
                    <a:pt x="2135" y="3370"/>
                  </a:cubicBezTo>
                  <a:cubicBezTo>
                    <a:pt x="1368" y="4003"/>
                    <a:pt x="0" y="7106"/>
                    <a:pt x="0" y="10175"/>
                  </a:cubicBezTo>
                  <a:cubicBezTo>
                    <a:pt x="0" y="18447"/>
                    <a:pt x="634" y="18714"/>
                    <a:pt x="634" y="18747"/>
                  </a:cubicBezTo>
                  <a:lnTo>
                    <a:pt x="667" y="18948"/>
                  </a:lnTo>
                  <a:lnTo>
                    <a:pt x="667" y="68049"/>
                  </a:lnTo>
                  <a:cubicBezTo>
                    <a:pt x="2469" y="70751"/>
                    <a:pt x="5337" y="72619"/>
                    <a:pt x="8506" y="73053"/>
                  </a:cubicBezTo>
                  <a:cubicBezTo>
                    <a:pt x="10608" y="73320"/>
                    <a:pt x="12976" y="73453"/>
                    <a:pt x="15511" y="73453"/>
                  </a:cubicBezTo>
                  <a:cubicBezTo>
                    <a:pt x="18047" y="73453"/>
                    <a:pt x="20415" y="73320"/>
                    <a:pt x="22450" y="73053"/>
                  </a:cubicBezTo>
                  <a:cubicBezTo>
                    <a:pt x="25619" y="72619"/>
                    <a:pt x="28487" y="70785"/>
                    <a:pt x="30289" y="68049"/>
                  </a:cubicBezTo>
                  <a:lnTo>
                    <a:pt x="30289" y="18948"/>
                  </a:lnTo>
                  <a:lnTo>
                    <a:pt x="30322" y="18747"/>
                  </a:lnTo>
                  <a:cubicBezTo>
                    <a:pt x="30355" y="18714"/>
                    <a:pt x="30956" y="18447"/>
                    <a:pt x="30956" y="10175"/>
                  </a:cubicBezTo>
                  <a:cubicBezTo>
                    <a:pt x="30956" y="7106"/>
                    <a:pt x="29555" y="4003"/>
                    <a:pt x="28821" y="3370"/>
                  </a:cubicBezTo>
                  <a:cubicBezTo>
                    <a:pt x="26753" y="2936"/>
                    <a:pt x="24818" y="2336"/>
                    <a:pt x="22917" y="1702"/>
                  </a:cubicBezTo>
                  <a:cubicBezTo>
                    <a:pt x="20281" y="835"/>
                    <a:pt x="17746" y="1"/>
                    <a:pt x="15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37"/>
            <p:cNvSpPr/>
            <p:nvPr/>
          </p:nvSpPr>
          <p:spPr>
            <a:xfrm rot="5400000">
              <a:off x="263471" y="2473263"/>
              <a:ext cx="731589" cy="146935"/>
            </a:xfrm>
            <a:custGeom>
              <a:avLst/>
              <a:gdLst/>
              <a:ahLst/>
              <a:cxnLst/>
              <a:rect l="l" t="t" r="r" b="b"/>
              <a:pathLst>
                <a:path w="29655" h="5956" extrusionOk="0">
                  <a:moveTo>
                    <a:pt x="3003" y="1"/>
                  </a:moveTo>
                  <a:cubicBezTo>
                    <a:pt x="3003" y="1"/>
                    <a:pt x="2135" y="902"/>
                    <a:pt x="1101" y="2002"/>
                  </a:cubicBezTo>
                  <a:cubicBezTo>
                    <a:pt x="0" y="3103"/>
                    <a:pt x="668" y="5038"/>
                    <a:pt x="2269" y="5205"/>
                  </a:cubicBezTo>
                  <a:cubicBezTo>
                    <a:pt x="6388" y="5705"/>
                    <a:pt x="10608" y="5955"/>
                    <a:pt x="14828" y="5955"/>
                  </a:cubicBezTo>
                  <a:cubicBezTo>
                    <a:pt x="19047" y="5955"/>
                    <a:pt x="23267" y="5705"/>
                    <a:pt x="27387" y="5205"/>
                  </a:cubicBezTo>
                  <a:cubicBezTo>
                    <a:pt x="28988" y="5038"/>
                    <a:pt x="29655" y="3103"/>
                    <a:pt x="28554" y="2002"/>
                  </a:cubicBezTo>
                  <a:cubicBezTo>
                    <a:pt x="27520" y="935"/>
                    <a:pt x="26653" y="1"/>
                    <a:pt x="26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37"/>
            <p:cNvSpPr/>
            <p:nvPr/>
          </p:nvSpPr>
          <p:spPr>
            <a:xfrm rot="5400000">
              <a:off x="297008" y="2494469"/>
              <a:ext cx="664931" cy="105366"/>
            </a:xfrm>
            <a:custGeom>
              <a:avLst/>
              <a:gdLst/>
              <a:ahLst/>
              <a:cxnLst/>
              <a:rect l="l" t="t" r="r" b="b"/>
              <a:pathLst>
                <a:path w="26953" h="4271" extrusionOk="0">
                  <a:moveTo>
                    <a:pt x="2002" y="1"/>
                  </a:moveTo>
                  <a:cubicBezTo>
                    <a:pt x="1668" y="334"/>
                    <a:pt x="1068" y="1002"/>
                    <a:pt x="334" y="1735"/>
                  </a:cubicBezTo>
                  <a:cubicBezTo>
                    <a:pt x="100" y="2036"/>
                    <a:pt x="0" y="2436"/>
                    <a:pt x="134" y="2836"/>
                  </a:cubicBezTo>
                  <a:cubicBezTo>
                    <a:pt x="267" y="3236"/>
                    <a:pt x="601" y="3503"/>
                    <a:pt x="1001" y="3537"/>
                  </a:cubicBezTo>
                  <a:cubicBezTo>
                    <a:pt x="5104" y="4037"/>
                    <a:pt x="9273" y="4271"/>
                    <a:pt x="13476" y="4271"/>
                  </a:cubicBezTo>
                  <a:cubicBezTo>
                    <a:pt x="17679" y="4271"/>
                    <a:pt x="21849" y="4037"/>
                    <a:pt x="25885" y="3537"/>
                  </a:cubicBezTo>
                  <a:cubicBezTo>
                    <a:pt x="26319" y="3503"/>
                    <a:pt x="26652" y="3203"/>
                    <a:pt x="26786" y="2836"/>
                  </a:cubicBezTo>
                  <a:cubicBezTo>
                    <a:pt x="26953" y="2436"/>
                    <a:pt x="26853" y="2036"/>
                    <a:pt x="26586" y="1735"/>
                  </a:cubicBezTo>
                  <a:cubicBezTo>
                    <a:pt x="25852" y="1002"/>
                    <a:pt x="25251" y="334"/>
                    <a:pt x="2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37"/>
            <p:cNvSpPr/>
            <p:nvPr/>
          </p:nvSpPr>
          <p:spPr>
            <a:xfrm rot="5400000">
              <a:off x="1114208" y="2394886"/>
              <a:ext cx="786726" cy="302874"/>
            </a:xfrm>
            <a:custGeom>
              <a:avLst/>
              <a:gdLst/>
              <a:ahLst/>
              <a:cxnLst/>
              <a:rect l="l" t="t" r="r" b="b"/>
              <a:pathLst>
                <a:path w="31890" h="12277" extrusionOk="0">
                  <a:moveTo>
                    <a:pt x="15958" y="1"/>
                  </a:moveTo>
                  <a:cubicBezTo>
                    <a:pt x="11108" y="1"/>
                    <a:pt x="6255" y="668"/>
                    <a:pt x="1535" y="2002"/>
                  </a:cubicBezTo>
                  <a:cubicBezTo>
                    <a:pt x="534" y="2302"/>
                    <a:pt x="0" y="3437"/>
                    <a:pt x="467" y="4404"/>
                  </a:cubicBezTo>
                  <a:cubicBezTo>
                    <a:pt x="2002" y="7740"/>
                    <a:pt x="4137" y="12276"/>
                    <a:pt x="4137" y="12276"/>
                  </a:cubicBezTo>
                  <a:lnTo>
                    <a:pt x="27787" y="12276"/>
                  </a:lnTo>
                  <a:cubicBezTo>
                    <a:pt x="27787" y="12276"/>
                    <a:pt x="29922" y="7673"/>
                    <a:pt x="31456" y="4404"/>
                  </a:cubicBezTo>
                  <a:cubicBezTo>
                    <a:pt x="31890" y="3437"/>
                    <a:pt x="31356" y="2302"/>
                    <a:pt x="30355" y="2002"/>
                  </a:cubicBezTo>
                  <a:cubicBezTo>
                    <a:pt x="25652" y="668"/>
                    <a:pt x="20807" y="1"/>
                    <a:pt x="15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37"/>
            <p:cNvSpPr/>
            <p:nvPr/>
          </p:nvSpPr>
          <p:spPr>
            <a:xfrm rot="5400000">
              <a:off x="1141776" y="2417522"/>
              <a:ext cx="732428" cy="260885"/>
            </a:xfrm>
            <a:custGeom>
              <a:avLst/>
              <a:gdLst/>
              <a:ahLst/>
              <a:cxnLst/>
              <a:rect l="l" t="t" r="r" b="b"/>
              <a:pathLst>
                <a:path w="29689" h="10575" extrusionOk="0">
                  <a:moveTo>
                    <a:pt x="14845" y="1"/>
                  </a:moveTo>
                  <a:cubicBezTo>
                    <a:pt x="10075" y="1"/>
                    <a:pt x="5305" y="668"/>
                    <a:pt x="668" y="1969"/>
                  </a:cubicBezTo>
                  <a:cubicBezTo>
                    <a:pt x="434" y="2069"/>
                    <a:pt x="268" y="2169"/>
                    <a:pt x="134" y="2436"/>
                  </a:cubicBezTo>
                  <a:cubicBezTo>
                    <a:pt x="1" y="2636"/>
                    <a:pt x="1" y="2936"/>
                    <a:pt x="134" y="3136"/>
                  </a:cubicBezTo>
                  <a:cubicBezTo>
                    <a:pt x="1402" y="5838"/>
                    <a:pt x="2970" y="9307"/>
                    <a:pt x="3570" y="10575"/>
                  </a:cubicBezTo>
                  <a:lnTo>
                    <a:pt x="26153" y="10575"/>
                  </a:lnTo>
                  <a:cubicBezTo>
                    <a:pt x="26753" y="9274"/>
                    <a:pt x="28321" y="5805"/>
                    <a:pt x="29589" y="3136"/>
                  </a:cubicBezTo>
                  <a:cubicBezTo>
                    <a:pt x="29689" y="2936"/>
                    <a:pt x="29689" y="2669"/>
                    <a:pt x="29589" y="2436"/>
                  </a:cubicBezTo>
                  <a:cubicBezTo>
                    <a:pt x="29455" y="2236"/>
                    <a:pt x="29288" y="2069"/>
                    <a:pt x="29022" y="1969"/>
                  </a:cubicBezTo>
                  <a:cubicBezTo>
                    <a:pt x="24418" y="668"/>
                    <a:pt x="19648" y="1"/>
                    <a:pt x="14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37"/>
            <p:cNvSpPr/>
            <p:nvPr/>
          </p:nvSpPr>
          <p:spPr>
            <a:xfrm rot="5400000">
              <a:off x="1062607" y="1711316"/>
              <a:ext cx="99617" cy="930207"/>
            </a:xfrm>
            <a:custGeom>
              <a:avLst/>
              <a:gdLst/>
              <a:ahLst/>
              <a:cxnLst/>
              <a:rect l="l" t="t" r="r" b="b"/>
              <a:pathLst>
                <a:path w="4038" h="37706" extrusionOk="0">
                  <a:moveTo>
                    <a:pt x="1" y="0"/>
                  </a:moveTo>
                  <a:lnTo>
                    <a:pt x="1" y="36793"/>
                  </a:lnTo>
                  <a:cubicBezTo>
                    <a:pt x="1" y="37344"/>
                    <a:pt x="451" y="37705"/>
                    <a:pt x="930" y="37705"/>
                  </a:cubicBezTo>
                  <a:cubicBezTo>
                    <a:pt x="1177" y="37705"/>
                    <a:pt x="1431" y="37609"/>
                    <a:pt x="1635" y="37394"/>
                  </a:cubicBezTo>
                  <a:lnTo>
                    <a:pt x="4037" y="34825"/>
                  </a:lnTo>
                  <a:lnTo>
                    <a:pt x="4037" y="930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37"/>
            <p:cNvSpPr/>
            <p:nvPr/>
          </p:nvSpPr>
          <p:spPr>
            <a:xfrm rot="5400000">
              <a:off x="1043015" y="1772350"/>
              <a:ext cx="57629" cy="807301"/>
            </a:xfrm>
            <a:custGeom>
              <a:avLst/>
              <a:gdLst/>
              <a:ahLst/>
              <a:cxnLst/>
              <a:rect l="l" t="t" r="r" b="b"/>
              <a:pathLst>
                <a:path w="2336" h="32724" extrusionOk="0">
                  <a:moveTo>
                    <a:pt x="1" y="0"/>
                  </a:moveTo>
                  <a:lnTo>
                    <a:pt x="1" y="32657"/>
                  </a:lnTo>
                  <a:cubicBezTo>
                    <a:pt x="1" y="32724"/>
                    <a:pt x="68" y="32724"/>
                    <a:pt x="68" y="32724"/>
                  </a:cubicBezTo>
                  <a:lnTo>
                    <a:pt x="134" y="32724"/>
                  </a:lnTo>
                  <a:lnTo>
                    <a:pt x="2336" y="30356"/>
                  </a:lnTo>
                  <a:lnTo>
                    <a:pt x="2336" y="53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37"/>
            <p:cNvSpPr/>
            <p:nvPr/>
          </p:nvSpPr>
          <p:spPr>
            <a:xfrm rot="5400000">
              <a:off x="1062619" y="2452793"/>
              <a:ext cx="99593" cy="930207"/>
            </a:xfrm>
            <a:custGeom>
              <a:avLst/>
              <a:gdLst/>
              <a:ahLst/>
              <a:cxnLst/>
              <a:rect l="l" t="t" r="r" b="b"/>
              <a:pathLst>
                <a:path w="4037" h="37706" extrusionOk="0">
                  <a:moveTo>
                    <a:pt x="4037" y="0"/>
                  </a:moveTo>
                  <a:lnTo>
                    <a:pt x="1" y="9307"/>
                  </a:lnTo>
                  <a:lnTo>
                    <a:pt x="1" y="34825"/>
                  </a:lnTo>
                  <a:lnTo>
                    <a:pt x="2436" y="37394"/>
                  </a:lnTo>
                  <a:cubicBezTo>
                    <a:pt x="2629" y="37609"/>
                    <a:pt x="2875" y="37705"/>
                    <a:pt x="3117" y="37705"/>
                  </a:cubicBezTo>
                  <a:cubicBezTo>
                    <a:pt x="3586" y="37705"/>
                    <a:pt x="4037" y="37344"/>
                    <a:pt x="4037" y="36793"/>
                  </a:cubicBezTo>
                  <a:lnTo>
                    <a:pt x="4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37"/>
            <p:cNvSpPr/>
            <p:nvPr/>
          </p:nvSpPr>
          <p:spPr>
            <a:xfrm rot="5400000">
              <a:off x="1043422" y="2514246"/>
              <a:ext cx="57629" cy="808115"/>
            </a:xfrm>
            <a:custGeom>
              <a:avLst/>
              <a:gdLst/>
              <a:ahLst/>
              <a:cxnLst/>
              <a:rect l="l" t="t" r="r" b="b"/>
              <a:pathLst>
                <a:path w="2336" h="32757" extrusionOk="0">
                  <a:moveTo>
                    <a:pt x="2336" y="0"/>
                  </a:moveTo>
                  <a:lnTo>
                    <a:pt x="1" y="5371"/>
                  </a:lnTo>
                  <a:lnTo>
                    <a:pt x="1" y="30355"/>
                  </a:lnTo>
                  <a:lnTo>
                    <a:pt x="2236" y="32724"/>
                  </a:lnTo>
                  <a:cubicBezTo>
                    <a:pt x="2236" y="32757"/>
                    <a:pt x="2269" y="32757"/>
                    <a:pt x="2269" y="32757"/>
                  </a:cubicBezTo>
                  <a:cubicBezTo>
                    <a:pt x="2303" y="32757"/>
                    <a:pt x="2336" y="32724"/>
                    <a:pt x="2336" y="32623"/>
                  </a:cubicBezTo>
                  <a:lnTo>
                    <a:pt x="2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37"/>
            <p:cNvSpPr/>
            <p:nvPr/>
          </p:nvSpPr>
          <p:spPr>
            <a:xfrm rot="5400000">
              <a:off x="2104563" y="2232435"/>
              <a:ext cx="212532" cy="135882"/>
            </a:xfrm>
            <a:custGeom>
              <a:avLst/>
              <a:gdLst/>
              <a:ahLst/>
              <a:cxnLst/>
              <a:rect l="l" t="t" r="r" b="b"/>
              <a:pathLst>
                <a:path w="8615" h="5508" extrusionOk="0">
                  <a:moveTo>
                    <a:pt x="7891" y="1"/>
                  </a:moveTo>
                  <a:cubicBezTo>
                    <a:pt x="7820" y="1"/>
                    <a:pt x="7747" y="12"/>
                    <a:pt x="7672" y="37"/>
                  </a:cubicBezTo>
                  <a:lnTo>
                    <a:pt x="3002" y="1605"/>
                  </a:lnTo>
                  <a:cubicBezTo>
                    <a:pt x="2235" y="1872"/>
                    <a:pt x="1568" y="2439"/>
                    <a:pt x="1168" y="3206"/>
                  </a:cubicBezTo>
                  <a:lnTo>
                    <a:pt x="0" y="5508"/>
                  </a:lnTo>
                  <a:lnTo>
                    <a:pt x="8073" y="2039"/>
                  </a:lnTo>
                  <a:lnTo>
                    <a:pt x="8473" y="804"/>
                  </a:lnTo>
                  <a:cubicBezTo>
                    <a:pt x="8615" y="378"/>
                    <a:pt x="8298" y="1"/>
                    <a:pt x="7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37"/>
            <p:cNvSpPr/>
            <p:nvPr/>
          </p:nvSpPr>
          <p:spPr>
            <a:xfrm rot="5400000">
              <a:off x="2106980" y="2229179"/>
              <a:ext cx="205748" cy="135611"/>
            </a:xfrm>
            <a:custGeom>
              <a:avLst/>
              <a:gdLst/>
              <a:ahLst/>
              <a:cxnLst/>
              <a:rect l="l" t="t" r="r" b="b"/>
              <a:pathLst>
                <a:path w="8340" h="5497" extrusionOk="0">
                  <a:moveTo>
                    <a:pt x="7866" y="1"/>
                  </a:moveTo>
                  <a:cubicBezTo>
                    <a:pt x="7804" y="1"/>
                    <a:pt x="7739" y="9"/>
                    <a:pt x="7672" y="26"/>
                  </a:cubicBezTo>
                  <a:lnTo>
                    <a:pt x="3002" y="1627"/>
                  </a:lnTo>
                  <a:cubicBezTo>
                    <a:pt x="2235" y="1860"/>
                    <a:pt x="1568" y="2461"/>
                    <a:pt x="1168" y="3194"/>
                  </a:cubicBezTo>
                  <a:lnTo>
                    <a:pt x="0" y="5496"/>
                  </a:lnTo>
                  <a:lnTo>
                    <a:pt x="1635" y="4796"/>
                  </a:lnTo>
                  <a:lnTo>
                    <a:pt x="2435" y="3194"/>
                  </a:lnTo>
                  <a:cubicBezTo>
                    <a:pt x="2802" y="2461"/>
                    <a:pt x="3469" y="1860"/>
                    <a:pt x="4270" y="1627"/>
                  </a:cubicBezTo>
                  <a:lnTo>
                    <a:pt x="8339" y="226"/>
                  </a:lnTo>
                  <a:cubicBezTo>
                    <a:pt x="8214" y="76"/>
                    <a:pt x="8052" y="1"/>
                    <a:pt x="78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37"/>
            <p:cNvSpPr/>
            <p:nvPr/>
          </p:nvSpPr>
          <p:spPr>
            <a:xfrm rot="5400000">
              <a:off x="2104550" y="2725993"/>
              <a:ext cx="212557" cy="135882"/>
            </a:xfrm>
            <a:custGeom>
              <a:avLst/>
              <a:gdLst/>
              <a:ahLst/>
              <a:cxnLst/>
              <a:rect l="l" t="t" r="r" b="b"/>
              <a:pathLst>
                <a:path w="8616" h="5508" extrusionOk="0">
                  <a:moveTo>
                    <a:pt x="724" y="1"/>
                  </a:moveTo>
                  <a:cubicBezTo>
                    <a:pt x="318" y="1"/>
                    <a:pt x="1" y="378"/>
                    <a:pt x="143" y="804"/>
                  </a:cubicBezTo>
                  <a:lnTo>
                    <a:pt x="577" y="2039"/>
                  </a:lnTo>
                  <a:lnTo>
                    <a:pt x="8616" y="5508"/>
                  </a:lnTo>
                  <a:lnTo>
                    <a:pt x="7448" y="3206"/>
                  </a:lnTo>
                  <a:cubicBezTo>
                    <a:pt x="7081" y="2439"/>
                    <a:pt x="6381" y="1872"/>
                    <a:pt x="5613" y="1605"/>
                  </a:cubicBezTo>
                  <a:lnTo>
                    <a:pt x="943" y="37"/>
                  </a:lnTo>
                  <a:cubicBezTo>
                    <a:pt x="869" y="12"/>
                    <a:pt x="795"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37"/>
            <p:cNvSpPr/>
            <p:nvPr/>
          </p:nvSpPr>
          <p:spPr>
            <a:xfrm rot="5400000">
              <a:off x="2106968" y="2728707"/>
              <a:ext cx="205772" cy="135611"/>
            </a:xfrm>
            <a:custGeom>
              <a:avLst/>
              <a:gdLst/>
              <a:ahLst/>
              <a:cxnLst/>
              <a:rect l="l" t="t" r="r" b="b"/>
              <a:pathLst>
                <a:path w="8341" h="5497" extrusionOk="0">
                  <a:moveTo>
                    <a:pt x="475" y="1"/>
                  </a:moveTo>
                  <a:cubicBezTo>
                    <a:pt x="289" y="1"/>
                    <a:pt x="126" y="76"/>
                    <a:pt x="1" y="226"/>
                  </a:cubicBezTo>
                  <a:lnTo>
                    <a:pt x="4071" y="1627"/>
                  </a:lnTo>
                  <a:cubicBezTo>
                    <a:pt x="4871" y="1860"/>
                    <a:pt x="5538" y="2461"/>
                    <a:pt x="5905" y="3194"/>
                  </a:cubicBezTo>
                  <a:lnTo>
                    <a:pt x="6706" y="4796"/>
                  </a:lnTo>
                  <a:lnTo>
                    <a:pt x="8340" y="5496"/>
                  </a:lnTo>
                  <a:lnTo>
                    <a:pt x="7173" y="3194"/>
                  </a:lnTo>
                  <a:cubicBezTo>
                    <a:pt x="6772" y="2461"/>
                    <a:pt x="6105" y="1860"/>
                    <a:pt x="5338" y="1627"/>
                  </a:cubicBezTo>
                  <a:lnTo>
                    <a:pt x="668" y="26"/>
                  </a:lnTo>
                  <a:cubicBezTo>
                    <a:pt x="601" y="9"/>
                    <a:pt x="537" y="1"/>
                    <a:pt x="4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37"/>
            <p:cNvSpPr/>
            <p:nvPr/>
          </p:nvSpPr>
          <p:spPr>
            <a:xfrm rot="5400000">
              <a:off x="2175394" y="2459509"/>
              <a:ext cx="199161" cy="175305"/>
            </a:xfrm>
            <a:custGeom>
              <a:avLst/>
              <a:gdLst/>
              <a:ahLst/>
              <a:cxnLst/>
              <a:rect l="l" t="t" r="r" b="b"/>
              <a:pathLst>
                <a:path w="8073" h="7106" extrusionOk="0">
                  <a:moveTo>
                    <a:pt x="4036" y="0"/>
                  </a:moveTo>
                  <a:cubicBezTo>
                    <a:pt x="2702" y="0"/>
                    <a:pt x="1368" y="234"/>
                    <a:pt x="0" y="567"/>
                  </a:cubicBezTo>
                  <a:lnTo>
                    <a:pt x="0" y="7105"/>
                  </a:lnTo>
                  <a:cubicBezTo>
                    <a:pt x="1334" y="6772"/>
                    <a:pt x="2702" y="6572"/>
                    <a:pt x="4036" y="6572"/>
                  </a:cubicBezTo>
                  <a:cubicBezTo>
                    <a:pt x="5371" y="6572"/>
                    <a:pt x="6705" y="6772"/>
                    <a:pt x="8073" y="7105"/>
                  </a:cubicBezTo>
                  <a:lnTo>
                    <a:pt x="8073" y="567"/>
                  </a:lnTo>
                  <a:cubicBezTo>
                    <a:pt x="6738" y="234"/>
                    <a:pt x="5404" y="0"/>
                    <a:pt x="40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37"/>
            <p:cNvSpPr/>
            <p:nvPr/>
          </p:nvSpPr>
          <p:spPr>
            <a:xfrm rot="5400000">
              <a:off x="1407566" y="2009348"/>
              <a:ext cx="141556" cy="116048"/>
            </a:xfrm>
            <a:custGeom>
              <a:avLst/>
              <a:gdLst/>
              <a:ahLst/>
              <a:cxnLst/>
              <a:rect l="l" t="t" r="r" b="b"/>
              <a:pathLst>
                <a:path w="5738" h="4704" extrusionOk="0">
                  <a:moveTo>
                    <a:pt x="5438" y="0"/>
                  </a:moveTo>
                  <a:lnTo>
                    <a:pt x="4170" y="467"/>
                  </a:lnTo>
                  <a:lnTo>
                    <a:pt x="1735" y="1835"/>
                  </a:lnTo>
                  <a:cubicBezTo>
                    <a:pt x="934" y="2268"/>
                    <a:pt x="401" y="3002"/>
                    <a:pt x="234" y="3836"/>
                  </a:cubicBezTo>
                  <a:lnTo>
                    <a:pt x="0" y="4703"/>
                  </a:lnTo>
                  <a:lnTo>
                    <a:pt x="3670" y="3336"/>
                  </a:lnTo>
                  <a:lnTo>
                    <a:pt x="4437" y="1201"/>
                  </a:lnTo>
                  <a:lnTo>
                    <a:pt x="5738" y="767"/>
                  </a:lnTo>
                  <a:lnTo>
                    <a:pt x="5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37"/>
            <p:cNvSpPr/>
            <p:nvPr/>
          </p:nvSpPr>
          <p:spPr>
            <a:xfrm rot="5400000">
              <a:off x="1402631" y="2015096"/>
              <a:ext cx="141556" cy="104551"/>
            </a:xfrm>
            <a:custGeom>
              <a:avLst/>
              <a:gdLst/>
              <a:ahLst/>
              <a:cxnLst/>
              <a:rect l="l" t="t" r="r" b="b"/>
              <a:pathLst>
                <a:path w="5738" h="4238" extrusionOk="0">
                  <a:moveTo>
                    <a:pt x="5638" y="1"/>
                  </a:moveTo>
                  <a:lnTo>
                    <a:pt x="4337" y="434"/>
                  </a:lnTo>
                  <a:lnTo>
                    <a:pt x="3603" y="2569"/>
                  </a:lnTo>
                  <a:lnTo>
                    <a:pt x="101" y="3903"/>
                  </a:lnTo>
                  <a:lnTo>
                    <a:pt x="0" y="4237"/>
                  </a:lnTo>
                  <a:lnTo>
                    <a:pt x="3670" y="2869"/>
                  </a:lnTo>
                  <a:lnTo>
                    <a:pt x="4470" y="735"/>
                  </a:lnTo>
                  <a:lnTo>
                    <a:pt x="5738" y="268"/>
                  </a:lnTo>
                  <a:lnTo>
                    <a:pt x="56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37"/>
            <p:cNvSpPr/>
            <p:nvPr/>
          </p:nvSpPr>
          <p:spPr>
            <a:xfrm rot="5400000">
              <a:off x="1407553" y="2968917"/>
              <a:ext cx="141581" cy="116048"/>
            </a:xfrm>
            <a:custGeom>
              <a:avLst/>
              <a:gdLst/>
              <a:ahLst/>
              <a:cxnLst/>
              <a:rect l="l" t="t" r="r" b="b"/>
              <a:pathLst>
                <a:path w="5739" h="4704" extrusionOk="0">
                  <a:moveTo>
                    <a:pt x="301" y="0"/>
                  </a:moveTo>
                  <a:lnTo>
                    <a:pt x="1" y="767"/>
                  </a:lnTo>
                  <a:lnTo>
                    <a:pt x="1302" y="1201"/>
                  </a:lnTo>
                  <a:lnTo>
                    <a:pt x="2069" y="3336"/>
                  </a:lnTo>
                  <a:lnTo>
                    <a:pt x="5738" y="4703"/>
                  </a:lnTo>
                  <a:lnTo>
                    <a:pt x="5738" y="4703"/>
                  </a:lnTo>
                  <a:lnTo>
                    <a:pt x="5538" y="3836"/>
                  </a:lnTo>
                  <a:cubicBezTo>
                    <a:pt x="5371" y="3002"/>
                    <a:pt x="4804" y="2268"/>
                    <a:pt x="4037" y="1835"/>
                  </a:cubicBezTo>
                  <a:lnTo>
                    <a:pt x="1569" y="467"/>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37"/>
            <p:cNvSpPr/>
            <p:nvPr/>
          </p:nvSpPr>
          <p:spPr>
            <a:xfrm rot="5400000">
              <a:off x="1402619" y="2974666"/>
              <a:ext cx="141581" cy="104551"/>
            </a:xfrm>
            <a:custGeom>
              <a:avLst/>
              <a:gdLst/>
              <a:ahLst/>
              <a:cxnLst/>
              <a:rect l="l" t="t" r="r" b="b"/>
              <a:pathLst>
                <a:path w="5739" h="4238" extrusionOk="0">
                  <a:moveTo>
                    <a:pt x="101" y="1"/>
                  </a:moveTo>
                  <a:lnTo>
                    <a:pt x="1" y="268"/>
                  </a:lnTo>
                  <a:lnTo>
                    <a:pt x="1268" y="735"/>
                  </a:lnTo>
                  <a:lnTo>
                    <a:pt x="2036" y="2869"/>
                  </a:lnTo>
                  <a:lnTo>
                    <a:pt x="5738" y="4237"/>
                  </a:lnTo>
                  <a:lnTo>
                    <a:pt x="5638" y="3903"/>
                  </a:lnTo>
                  <a:lnTo>
                    <a:pt x="2136" y="2569"/>
                  </a:lnTo>
                  <a:lnTo>
                    <a:pt x="1402" y="434"/>
                  </a:lnTo>
                  <a:lnTo>
                    <a:pt x="1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37"/>
            <p:cNvSpPr/>
            <p:nvPr/>
          </p:nvSpPr>
          <p:spPr>
            <a:xfrm rot="5400000">
              <a:off x="225734" y="2778875"/>
              <a:ext cx="160503" cy="65746"/>
            </a:xfrm>
            <a:custGeom>
              <a:avLst/>
              <a:gdLst/>
              <a:ahLst/>
              <a:cxnLst/>
              <a:rect l="l" t="t" r="r" b="b"/>
              <a:pathLst>
                <a:path w="6506" h="2665" extrusionOk="0">
                  <a:moveTo>
                    <a:pt x="5798" y="0"/>
                  </a:moveTo>
                  <a:cubicBezTo>
                    <a:pt x="5143" y="0"/>
                    <a:pt x="4432" y="77"/>
                    <a:pt x="3703" y="296"/>
                  </a:cubicBezTo>
                  <a:cubicBezTo>
                    <a:pt x="2002" y="763"/>
                    <a:pt x="634" y="1664"/>
                    <a:pt x="0" y="2664"/>
                  </a:cubicBezTo>
                  <a:cubicBezTo>
                    <a:pt x="2369" y="2331"/>
                    <a:pt x="4570" y="1430"/>
                    <a:pt x="6505" y="29"/>
                  </a:cubicBezTo>
                  <a:cubicBezTo>
                    <a:pt x="6278" y="11"/>
                    <a:pt x="6042" y="0"/>
                    <a:pt x="5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37"/>
            <p:cNvSpPr/>
            <p:nvPr/>
          </p:nvSpPr>
          <p:spPr>
            <a:xfrm rot="5400000">
              <a:off x="225734" y="2248891"/>
              <a:ext cx="160503" cy="65746"/>
            </a:xfrm>
            <a:custGeom>
              <a:avLst/>
              <a:gdLst/>
              <a:ahLst/>
              <a:cxnLst/>
              <a:rect l="l" t="t" r="r" b="b"/>
              <a:pathLst>
                <a:path w="6506" h="2665" extrusionOk="0">
                  <a:moveTo>
                    <a:pt x="728" y="0"/>
                  </a:moveTo>
                  <a:cubicBezTo>
                    <a:pt x="479" y="0"/>
                    <a:pt x="236" y="11"/>
                    <a:pt x="0" y="29"/>
                  </a:cubicBezTo>
                  <a:cubicBezTo>
                    <a:pt x="1935" y="1430"/>
                    <a:pt x="4137" y="2331"/>
                    <a:pt x="6505" y="2664"/>
                  </a:cubicBezTo>
                  <a:cubicBezTo>
                    <a:pt x="5871" y="1664"/>
                    <a:pt x="4504" y="763"/>
                    <a:pt x="2802" y="296"/>
                  </a:cubicBezTo>
                  <a:cubicBezTo>
                    <a:pt x="2098" y="77"/>
                    <a:pt x="1393" y="0"/>
                    <a:pt x="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37"/>
            <p:cNvSpPr/>
            <p:nvPr/>
          </p:nvSpPr>
          <p:spPr>
            <a:xfrm rot="5400000">
              <a:off x="3519720" y="2078051"/>
              <a:ext cx="1152114" cy="296287"/>
            </a:xfrm>
            <a:custGeom>
              <a:avLst/>
              <a:gdLst/>
              <a:ahLst/>
              <a:cxnLst/>
              <a:rect l="l" t="t" r="r" b="b"/>
              <a:pathLst>
                <a:path w="46701" h="12010" extrusionOk="0">
                  <a:moveTo>
                    <a:pt x="23383" y="8974"/>
                  </a:moveTo>
                  <a:cubicBezTo>
                    <a:pt x="19481" y="8974"/>
                    <a:pt x="15845" y="10108"/>
                    <a:pt x="12809" y="12009"/>
                  </a:cubicBezTo>
                  <a:lnTo>
                    <a:pt x="15978" y="12009"/>
                  </a:lnTo>
                  <a:cubicBezTo>
                    <a:pt x="18213" y="11009"/>
                    <a:pt x="20715" y="10475"/>
                    <a:pt x="23350" y="10475"/>
                  </a:cubicBezTo>
                  <a:cubicBezTo>
                    <a:pt x="25985" y="10475"/>
                    <a:pt x="28487" y="11009"/>
                    <a:pt x="30722" y="12009"/>
                  </a:cubicBezTo>
                  <a:lnTo>
                    <a:pt x="33891" y="12009"/>
                  </a:lnTo>
                  <a:cubicBezTo>
                    <a:pt x="30855" y="10108"/>
                    <a:pt x="27220" y="8974"/>
                    <a:pt x="23383" y="8974"/>
                  </a:cubicBezTo>
                  <a:close/>
                  <a:moveTo>
                    <a:pt x="23350" y="5872"/>
                  </a:moveTo>
                  <a:cubicBezTo>
                    <a:pt x="17346" y="5872"/>
                    <a:pt x="11875" y="8207"/>
                    <a:pt x="7806" y="12009"/>
                  </a:cubicBezTo>
                  <a:lnTo>
                    <a:pt x="10107" y="12009"/>
                  </a:lnTo>
                  <a:cubicBezTo>
                    <a:pt x="13710" y="9107"/>
                    <a:pt x="18347" y="7373"/>
                    <a:pt x="23350" y="7373"/>
                  </a:cubicBezTo>
                  <a:cubicBezTo>
                    <a:pt x="28354" y="7373"/>
                    <a:pt x="32990" y="9141"/>
                    <a:pt x="36626" y="12009"/>
                  </a:cubicBezTo>
                  <a:lnTo>
                    <a:pt x="38895" y="12009"/>
                  </a:lnTo>
                  <a:cubicBezTo>
                    <a:pt x="34825" y="8207"/>
                    <a:pt x="29354" y="5872"/>
                    <a:pt x="23350" y="5872"/>
                  </a:cubicBezTo>
                  <a:close/>
                  <a:moveTo>
                    <a:pt x="23350" y="2936"/>
                  </a:moveTo>
                  <a:cubicBezTo>
                    <a:pt x="15478" y="2936"/>
                    <a:pt x="8473" y="6472"/>
                    <a:pt x="3703" y="12009"/>
                  </a:cubicBezTo>
                  <a:lnTo>
                    <a:pt x="5704" y="12009"/>
                  </a:lnTo>
                  <a:cubicBezTo>
                    <a:pt x="5871" y="11843"/>
                    <a:pt x="6004" y="11676"/>
                    <a:pt x="6171" y="11509"/>
                  </a:cubicBezTo>
                  <a:cubicBezTo>
                    <a:pt x="10541" y="7139"/>
                    <a:pt x="16645" y="4404"/>
                    <a:pt x="23350" y="4404"/>
                  </a:cubicBezTo>
                  <a:cubicBezTo>
                    <a:pt x="30055" y="4404"/>
                    <a:pt x="36126" y="7139"/>
                    <a:pt x="40529" y="11509"/>
                  </a:cubicBezTo>
                  <a:cubicBezTo>
                    <a:pt x="40696" y="11676"/>
                    <a:pt x="40829" y="11843"/>
                    <a:pt x="40996" y="12009"/>
                  </a:cubicBezTo>
                  <a:lnTo>
                    <a:pt x="42997" y="12009"/>
                  </a:lnTo>
                  <a:cubicBezTo>
                    <a:pt x="38227" y="6472"/>
                    <a:pt x="31189" y="2936"/>
                    <a:pt x="23350" y="2936"/>
                  </a:cubicBezTo>
                  <a:close/>
                  <a:moveTo>
                    <a:pt x="23350" y="1"/>
                  </a:moveTo>
                  <a:cubicBezTo>
                    <a:pt x="13710" y="1"/>
                    <a:pt x="5204" y="4771"/>
                    <a:pt x="0" y="12009"/>
                  </a:cubicBezTo>
                  <a:lnTo>
                    <a:pt x="1868" y="12009"/>
                  </a:lnTo>
                  <a:cubicBezTo>
                    <a:pt x="2602" y="11075"/>
                    <a:pt x="3336" y="10241"/>
                    <a:pt x="4136" y="9474"/>
                  </a:cubicBezTo>
                  <a:cubicBezTo>
                    <a:pt x="9040" y="4537"/>
                    <a:pt x="15845" y="1502"/>
                    <a:pt x="23350" y="1502"/>
                  </a:cubicBezTo>
                  <a:cubicBezTo>
                    <a:pt x="30855" y="1502"/>
                    <a:pt x="37660" y="4537"/>
                    <a:pt x="42564" y="9474"/>
                  </a:cubicBezTo>
                  <a:cubicBezTo>
                    <a:pt x="43364" y="10241"/>
                    <a:pt x="44132" y="11142"/>
                    <a:pt x="44832" y="12009"/>
                  </a:cubicBezTo>
                  <a:lnTo>
                    <a:pt x="46700" y="12009"/>
                  </a:lnTo>
                  <a:cubicBezTo>
                    <a:pt x="41496" y="4704"/>
                    <a:pt x="32990" y="1"/>
                    <a:pt x="23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37"/>
            <p:cNvSpPr/>
            <p:nvPr/>
          </p:nvSpPr>
          <p:spPr>
            <a:xfrm rot="5400000">
              <a:off x="2179118" y="2078051"/>
              <a:ext cx="1152114" cy="296287"/>
            </a:xfrm>
            <a:custGeom>
              <a:avLst/>
              <a:gdLst/>
              <a:ahLst/>
              <a:cxnLst/>
              <a:rect l="l" t="t" r="r" b="b"/>
              <a:pathLst>
                <a:path w="46701" h="12010" extrusionOk="0">
                  <a:moveTo>
                    <a:pt x="12776" y="1"/>
                  </a:moveTo>
                  <a:cubicBezTo>
                    <a:pt x="15845" y="1902"/>
                    <a:pt x="19481" y="3036"/>
                    <a:pt x="23350" y="3036"/>
                  </a:cubicBezTo>
                  <a:cubicBezTo>
                    <a:pt x="27220" y="3036"/>
                    <a:pt x="30822" y="1902"/>
                    <a:pt x="33858" y="1"/>
                  </a:cubicBezTo>
                  <a:lnTo>
                    <a:pt x="30689" y="1"/>
                  </a:lnTo>
                  <a:cubicBezTo>
                    <a:pt x="28454" y="1001"/>
                    <a:pt x="25952" y="1535"/>
                    <a:pt x="23317" y="1535"/>
                  </a:cubicBezTo>
                  <a:cubicBezTo>
                    <a:pt x="20682" y="1535"/>
                    <a:pt x="18180" y="1001"/>
                    <a:pt x="15945" y="1"/>
                  </a:cubicBezTo>
                  <a:close/>
                  <a:moveTo>
                    <a:pt x="7806" y="1"/>
                  </a:moveTo>
                  <a:cubicBezTo>
                    <a:pt x="11875" y="3803"/>
                    <a:pt x="17346" y="6138"/>
                    <a:pt x="23350" y="6138"/>
                  </a:cubicBezTo>
                  <a:cubicBezTo>
                    <a:pt x="29354" y="6138"/>
                    <a:pt x="34825" y="3803"/>
                    <a:pt x="38895" y="1"/>
                  </a:cubicBezTo>
                  <a:lnTo>
                    <a:pt x="36626" y="1"/>
                  </a:lnTo>
                  <a:cubicBezTo>
                    <a:pt x="32990" y="2903"/>
                    <a:pt x="28354" y="4637"/>
                    <a:pt x="23350" y="4637"/>
                  </a:cubicBezTo>
                  <a:cubicBezTo>
                    <a:pt x="18347" y="4637"/>
                    <a:pt x="13710" y="2869"/>
                    <a:pt x="10074" y="1"/>
                  </a:cubicBezTo>
                  <a:close/>
                  <a:moveTo>
                    <a:pt x="3669" y="1"/>
                  </a:moveTo>
                  <a:cubicBezTo>
                    <a:pt x="8373" y="5538"/>
                    <a:pt x="15411" y="9074"/>
                    <a:pt x="23317" y="9074"/>
                  </a:cubicBezTo>
                  <a:cubicBezTo>
                    <a:pt x="31189" y="9074"/>
                    <a:pt x="38227" y="5538"/>
                    <a:pt x="42931" y="1"/>
                  </a:cubicBezTo>
                  <a:lnTo>
                    <a:pt x="40929" y="1"/>
                  </a:lnTo>
                  <a:cubicBezTo>
                    <a:pt x="40796" y="168"/>
                    <a:pt x="40662" y="334"/>
                    <a:pt x="40496" y="501"/>
                  </a:cubicBezTo>
                  <a:cubicBezTo>
                    <a:pt x="36093" y="4871"/>
                    <a:pt x="30022" y="7573"/>
                    <a:pt x="23317" y="7573"/>
                  </a:cubicBezTo>
                  <a:cubicBezTo>
                    <a:pt x="16579" y="7573"/>
                    <a:pt x="10541" y="4871"/>
                    <a:pt x="6138" y="501"/>
                  </a:cubicBezTo>
                  <a:cubicBezTo>
                    <a:pt x="5971" y="334"/>
                    <a:pt x="5838" y="168"/>
                    <a:pt x="5671" y="1"/>
                  </a:cubicBezTo>
                  <a:close/>
                  <a:moveTo>
                    <a:pt x="0" y="1"/>
                  </a:moveTo>
                  <a:cubicBezTo>
                    <a:pt x="5204" y="7306"/>
                    <a:pt x="13710" y="12009"/>
                    <a:pt x="23350" y="12009"/>
                  </a:cubicBezTo>
                  <a:cubicBezTo>
                    <a:pt x="32990" y="12009"/>
                    <a:pt x="41496" y="7239"/>
                    <a:pt x="46700" y="1"/>
                  </a:cubicBezTo>
                  <a:lnTo>
                    <a:pt x="44832" y="1"/>
                  </a:lnTo>
                  <a:cubicBezTo>
                    <a:pt x="44132" y="901"/>
                    <a:pt x="43364" y="1735"/>
                    <a:pt x="42564" y="2536"/>
                  </a:cubicBezTo>
                  <a:cubicBezTo>
                    <a:pt x="37660" y="7473"/>
                    <a:pt x="30855" y="10508"/>
                    <a:pt x="23350" y="10508"/>
                  </a:cubicBezTo>
                  <a:cubicBezTo>
                    <a:pt x="15845" y="10508"/>
                    <a:pt x="9040" y="7473"/>
                    <a:pt x="4136" y="2536"/>
                  </a:cubicBezTo>
                  <a:cubicBezTo>
                    <a:pt x="3336" y="1735"/>
                    <a:pt x="2602" y="868"/>
                    <a:pt x="1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37"/>
            <p:cNvSpPr/>
            <p:nvPr/>
          </p:nvSpPr>
          <p:spPr>
            <a:xfrm rot="5400000">
              <a:off x="1947067" y="2526613"/>
              <a:ext cx="869050" cy="2493471"/>
            </a:xfrm>
            <a:custGeom>
              <a:avLst/>
              <a:gdLst/>
              <a:ahLst/>
              <a:cxnLst/>
              <a:rect l="l" t="t" r="r" b="b"/>
              <a:pathLst>
                <a:path w="35227" h="101073" extrusionOk="0">
                  <a:moveTo>
                    <a:pt x="1" y="0"/>
                  </a:moveTo>
                  <a:lnTo>
                    <a:pt x="1" y="14177"/>
                  </a:lnTo>
                  <a:lnTo>
                    <a:pt x="12043" y="14177"/>
                  </a:lnTo>
                  <a:cubicBezTo>
                    <a:pt x="16980" y="14177"/>
                    <a:pt x="21049" y="18213"/>
                    <a:pt x="21049" y="23183"/>
                  </a:cubicBezTo>
                  <a:lnTo>
                    <a:pt x="21049" y="101072"/>
                  </a:lnTo>
                  <a:lnTo>
                    <a:pt x="35226" y="101072"/>
                  </a:lnTo>
                  <a:lnTo>
                    <a:pt x="35226" y="23183"/>
                  </a:lnTo>
                  <a:cubicBezTo>
                    <a:pt x="35226" y="10374"/>
                    <a:pt x="24785" y="0"/>
                    <a:pt x="12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37"/>
            <p:cNvSpPr/>
            <p:nvPr/>
          </p:nvSpPr>
          <p:spPr>
            <a:xfrm rot="5400000">
              <a:off x="585857" y="3730561"/>
              <a:ext cx="697865" cy="604045"/>
            </a:xfrm>
            <a:custGeom>
              <a:avLst/>
              <a:gdLst/>
              <a:ahLst/>
              <a:cxnLst/>
              <a:rect l="l" t="t" r="r" b="b"/>
              <a:pathLst>
                <a:path w="28288" h="24485" extrusionOk="0">
                  <a:moveTo>
                    <a:pt x="1" y="0"/>
                  </a:moveTo>
                  <a:lnTo>
                    <a:pt x="14144" y="24484"/>
                  </a:lnTo>
                  <a:lnTo>
                    <a:pt x="28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66085386"/>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824"/>
        <p:cNvGrpSpPr/>
        <p:nvPr/>
      </p:nvGrpSpPr>
      <p:grpSpPr>
        <a:xfrm>
          <a:off x="0" y="0"/>
          <a:ext cx="0" cy="0"/>
          <a:chOff x="0" y="0"/>
          <a:chExt cx="0" cy="0"/>
        </a:xfrm>
      </p:grpSpPr>
      <p:sp>
        <p:nvSpPr>
          <p:cNvPr id="825" name="Google Shape;825;p38"/>
          <p:cNvSpPr txBox="1">
            <a:spLocks noGrp="1"/>
          </p:cNvSpPr>
          <p:nvPr>
            <p:ph type="subTitle" idx="1"/>
          </p:nvPr>
        </p:nvSpPr>
        <p:spPr>
          <a:xfrm>
            <a:off x="2324001" y="1699533"/>
            <a:ext cx="2670000" cy="4632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None/>
              <a:defRPr sz="1600">
                <a:solidFill>
                  <a:schemeClr val="accent4"/>
                </a:solidFill>
                <a:latin typeface="Krona One"/>
                <a:ea typeface="Krona One"/>
                <a:cs typeface="Krona One"/>
                <a:sym typeface="Krona One"/>
              </a:defRPr>
            </a:lvl1pPr>
            <a:lvl2pPr lvl="1" rtl="0">
              <a:spcBef>
                <a:spcPts val="2133"/>
              </a:spcBef>
              <a:spcAft>
                <a:spcPts val="0"/>
              </a:spcAft>
              <a:buNone/>
              <a:defRPr sz="1600">
                <a:solidFill>
                  <a:schemeClr val="accent4"/>
                </a:solidFill>
                <a:latin typeface="Krona One"/>
                <a:ea typeface="Krona One"/>
                <a:cs typeface="Krona One"/>
                <a:sym typeface="Krona One"/>
              </a:defRPr>
            </a:lvl2pPr>
            <a:lvl3pPr lvl="2" rtl="0">
              <a:spcBef>
                <a:spcPts val="2133"/>
              </a:spcBef>
              <a:spcAft>
                <a:spcPts val="0"/>
              </a:spcAft>
              <a:buNone/>
              <a:defRPr sz="1600">
                <a:solidFill>
                  <a:schemeClr val="accent4"/>
                </a:solidFill>
                <a:latin typeface="Krona One"/>
                <a:ea typeface="Krona One"/>
                <a:cs typeface="Krona One"/>
                <a:sym typeface="Krona One"/>
              </a:defRPr>
            </a:lvl3pPr>
            <a:lvl4pPr lvl="3" rtl="0">
              <a:spcBef>
                <a:spcPts val="2133"/>
              </a:spcBef>
              <a:spcAft>
                <a:spcPts val="0"/>
              </a:spcAft>
              <a:buNone/>
              <a:defRPr sz="1600">
                <a:solidFill>
                  <a:schemeClr val="accent4"/>
                </a:solidFill>
                <a:latin typeface="Krona One"/>
                <a:ea typeface="Krona One"/>
                <a:cs typeface="Krona One"/>
                <a:sym typeface="Krona One"/>
              </a:defRPr>
            </a:lvl4pPr>
            <a:lvl5pPr lvl="4" rtl="0">
              <a:spcBef>
                <a:spcPts val="2133"/>
              </a:spcBef>
              <a:spcAft>
                <a:spcPts val="0"/>
              </a:spcAft>
              <a:buNone/>
              <a:defRPr sz="1600">
                <a:solidFill>
                  <a:schemeClr val="accent4"/>
                </a:solidFill>
                <a:latin typeface="Krona One"/>
                <a:ea typeface="Krona One"/>
                <a:cs typeface="Krona One"/>
                <a:sym typeface="Krona One"/>
              </a:defRPr>
            </a:lvl5pPr>
            <a:lvl6pPr lvl="5" rtl="0">
              <a:spcBef>
                <a:spcPts val="2133"/>
              </a:spcBef>
              <a:spcAft>
                <a:spcPts val="0"/>
              </a:spcAft>
              <a:buNone/>
              <a:defRPr sz="1600">
                <a:solidFill>
                  <a:schemeClr val="accent4"/>
                </a:solidFill>
                <a:latin typeface="Krona One"/>
                <a:ea typeface="Krona One"/>
                <a:cs typeface="Krona One"/>
                <a:sym typeface="Krona One"/>
              </a:defRPr>
            </a:lvl6pPr>
            <a:lvl7pPr lvl="6" rtl="0">
              <a:spcBef>
                <a:spcPts val="2133"/>
              </a:spcBef>
              <a:spcAft>
                <a:spcPts val="0"/>
              </a:spcAft>
              <a:buNone/>
              <a:defRPr sz="1600">
                <a:solidFill>
                  <a:schemeClr val="accent4"/>
                </a:solidFill>
                <a:latin typeface="Krona One"/>
                <a:ea typeface="Krona One"/>
                <a:cs typeface="Krona One"/>
                <a:sym typeface="Krona One"/>
              </a:defRPr>
            </a:lvl7pPr>
            <a:lvl8pPr lvl="7" rtl="0">
              <a:spcBef>
                <a:spcPts val="2133"/>
              </a:spcBef>
              <a:spcAft>
                <a:spcPts val="0"/>
              </a:spcAft>
              <a:buNone/>
              <a:defRPr sz="1600">
                <a:solidFill>
                  <a:schemeClr val="accent4"/>
                </a:solidFill>
                <a:latin typeface="Krona One"/>
                <a:ea typeface="Krona One"/>
                <a:cs typeface="Krona One"/>
                <a:sym typeface="Krona One"/>
              </a:defRPr>
            </a:lvl8pPr>
            <a:lvl9pPr lvl="8" rtl="0">
              <a:spcBef>
                <a:spcPts val="2133"/>
              </a:spcBef>
              <a:spcAft>
                <a:spcPts val="2133"/>
              </a:spcAft>
              <a:buNone/>
              <a:defRPr sz="1600">
                <a:solidFill>
                  <a:schemeClr val="accent4"/>
                </a:solidFill>
                <a:latin typeface="Krona One"/>
                <a:ea typeface="Krona One"/>
                <a:cs typeface="Krona One"/>
                <a:sym typeface="Krona One"/>
              </a:defRPr>
            </a:lvl9pPr>
          </a:lstStyle>
          <a:p>
            <a:endParaRPr/>
          </a:p>
        </p:txBody>
      </p:sp>
      <p:sp>
        <p:nvSpPr>
          <p:cNvPr id="826" name="Google Shape;826;p38"/>
          <p:cNvSpPr txBox="1">
            <a:spLocks noGrp="1"/>
          </p:cNvSpPr>
          <p:nvPr>
            <p:ph type="subTitle" idx="2"/>
          </p:nvPr>
        </p:nvSpPr>
        <p:spPr>
          <a:xfrm>
            <a:off x="2324000" y="2162568"/>
            <a:ext cx="3788800" cy="6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33">
                <a:solidFill>
                  <a:schemeClr val="lt1"/>
                </a:solidFill>
              </a:defRPr>
            </a:lvl1pPr>
            <a:lvl2pPr lvl="1" rtl="0">
              <a:lnSpc>
                <a:spcPct val="100000"/>
              </a:lnSpc>
              <a:spcBef>
                <a:spcPts val="0"/>
              </a:spcBef>
              <a:spcAft>
                <a:spcPts val="0"/>
              </a:spcAft>
              <a:buNone/>
              <a:defRPr sz="1733">
                <a:solidFill>
                  <a:schemeClr val="lt1"/>
                </a:solidFill>
              </a:defRPr>
            </a:lvl2pPr>
            <a:lvl3pPr lvl="2" rtl="0">
              <a:lnSpc>
                <a:spcPct val="100000"/>
              </a:lnSpc>
              <a:spcBef>
                <a:spcPts val="0"/>
              </a:spcBef>
              <a:spcAft>
                <a:spcPts val="0"/>
              </a:spcAft>
              <a:buNone/>
              <a:defRPr sz="1733">
                <a:solidFill>
                  <a:schemeClr val="lt1"/>
                </a:solidFill>
              </a:defRPr>
            </a:lvl3pPr>
            <a:lvl4pPr lvl="3" rtl="0">
              <a:lnSpc>
                <a:spcPct val="100000"/>
              </a:lnSpc>
              <a:spcBef>
                <a:spcPts val="0"/>
              </a:spcBef>
              <a:spcAft>
                <a:spcPts val="0"/>
              </a:spcAft>
              <a:buNone/>
              <a:defRPr sz="1733">
                <a:solidFill>
                  <a:schemeClr val="lt1"/>
                </a:solidFill>
              </a:defRPr>
            </a:lvl4pPr>
            <a:lvl5pPr lvl="4" rtl="0">
              <a:lnSpc>
                <a:spcPct val="100000"/>
              </a:lnSpc>
              <a:spcBef>
                <a:spcPts val="0"/>
              </a:spcBef>
              <a:spcAft>
                <a:spcPts val="0"/>
              </a:spcAft>
              <a:buNone/>
              <a:defRPr sz="1733">
                <a:solidFill>
                  <a:schemeClr val="lt1"/>
                </a:solidFill>
              </a:defRPr>
            </a:lvl5pPr>
            <a:lvl6pPr lvl="5" rtl="0">
              <a:lnSpc>
                <a:spcPct val="100000"/>
              </a:lnSpc>
              <a:spcBef>
                <a:spcPts val="0"/>
              </a:spcBef>
              <a:spcAft>
                <a:spcPts val="0"/>
              </a:spcAft>
              <a:buNone/>
              <a:defRPr sz="1733">
                <a:solidFill>
                  <a:schemeClr val="lt1"/>
                </a:solidFill>
              </a:defRPr>
            </a:lvl6pPr>
            <a:lvl7pPr lvl="6" rtl="0">
              <a:lnSpc>
                <a:spcPct val="100000"/>
              </a:lnSpc>
              <a:spcBef>
                <a:spcPts val="0"/>
              </a:spcBef>
              <a:spcAft>
                <a:spcPts val="0"/>
              </a:spcAft>
              <a:buNone/>
              <a:defRPr sz="1733">
                <a:solidFill>
                  <a:schemeClr val="lt1"/>
                </a:solidFill>
              </a:defRPr>
            </a:lvl7pPr>
            <a:lvl8pPr lvl="7" rtl="0">
              <a:lnSpc>
                <a:spcPct val="100000"/>
              </a:lnSpc>
              <a:spcBef>
                <a:spcPts val="0"/>
              </a:spcBef>
              <a:spcAft>
                <a:spcPts val="0"/>
              </a:spcAft>
              <a:buNone/>
              <a:defRPr sz="1733">
                <a:solidFill>
                  <a:schemeClr val="lt1"/>
                </a:solidFill>
              </a:defRPr>
            </a:lvl8pPr>
            <a:lvl9pPr lvl="8" rtl="0">
              <a:lnSpc>
                <a:spcPct val="100000"/>
              </a:lnSpc>
              <a:spcBef>
                <a:spcPts val="0"/>
              </a:spcBef>
              <a:spcAft>
                <a:spcPts val="0"/>
              </a:spcAft>
              <a:buNone/>
              <a:defRPr sz="1733">
                <a:solidFill>
                  <a:schemeClr val="lt1"/>
                </a:solidFill>
              </a:defRPr>
            </a:lvl9pPr>
          </a:lstStyle>
          <a:p>
            <a:endParaRPr/>
          </a:p>
        </p:txBody>
      </p:sp>
      <p:sp>
        <p:nvSpPr>
          <p:cNvPr id="827" name="Google Shape;827;p38"/>
          <p:cNvSpPr txBox="1">
            <a:spLocks noGrp="1"/>
          </p:cNvSpPr>
          <p:nvPr>
            <p:ph type="subTitle" idx="3"/>
          </p:nvPr>
        </p:nvSpPr>
        <p:spPr>
          <a:xfrm>
            <a:off x="2324001" y="2797865"/>
            <a:ext cx="2670000" cy="4632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None/>
              <a:defRPr sz="1600">
                <a:solidFill>
                  <a:schemeClr val="accent4"/>
                </a:solidFill>
                <a:latin typeface="Krona One"/>
                <a:ea typeface="Krona One"/>
                <a:cs typeface="Krona One"/>
                <a:sym typeface="Krona One"/>
              </a:defRPr>
            </a:lvl1pPr>
            <a:lvl2pPr lvl="1" rtl="0">
              <a:spcBef>
                <a:spcPts val="2133"/>
              </a:spcBef>
              <a:spcAft>
                <a:spcPts val="0"/>
              </a:spcAft>
              <a:buNone/>
              <a:defRPr sz="1600">
                <a:solidFill>
                  <a:schemeClr val="accent4"/>
                </a:solidFill>
                <a:latin typeface="Krona One"/>
                <a:ea typeface="Krona One"/>
                <a:cs typeface="Krona One"/>
                <a:sym typeface="Krona One"/>
              </a:defRPr>
            </a:lvl2pPr>
            <a:lvl3pPr lvl="2" rtl="0">
              <a:spcBef>
                <a:spcPts val="2133"/>
              </a:spcBef>
              <a:spcAft>
                <a:spcPts val="0"/>
              </a:spcAft>
              <a:buNone/>
              <a:defRPr sz="1600">
                <a:solidFill>
                  <a:schemeClr val="accent4"/>
                </a:solidFill>
                <a:latin typeface="Krona One"/>
                <a:ea typeface="Krona One"/>
                <a:cs typeface="Krona One"/>
                <a:sym typeface="Krona One"/>
              </a:defRPr>
            </a:lvl3pPr>
            <a:lvl4pPr lvl="3" rtl="0">
              <a:spcBef>
                <a:spcPts val="2133"/>
              </a:spcBef>
              <a:spcAft>
                <a:spcPts val="0"/>
              </a:spcAft>
              <a:buNone/>
              <a:defRPr sz="1600">
                <a:solidFill>
                  <a:schemeClr val="accent4"/>
                </a:solidFill>
                <a:latin typeface="Krona One"/>
                <a:ea typeface="Krona One"/>
                <a:cs typeface="Krona One"/>
                <a:sym typeface="Krona One"/>
              </a:defRPr>
            </a:lvl4pPr>
            <a:lvl5pPr lvl="4" rtl="0">
              <a:spcBef>
                <a:spcPts val="2133"/>
              </a:spcBef>
              <a:spcAft>
                <a:spcPts val="0"/>
              </a:spcAft>
              <a:buNone/>
              <a:defRPr sz="1600">
                <a:solidFill>
                  <a:schemeClr val="accent4"/>
                </a:solidFill>
                <a:latin typeface="Krona One"/>
                <a:ea typeface="Krona One"/>
                <a:cs typeface="Krona One"/>
                <a:sym typeface="Krona One"/>
              </a:defRPr>
            </a:lvl5pPr>
            <a:lvl6pPr lvl="5" rtl="0">
              <a:spcBef>
                <a:spcPts val="2133"/>
              </a:spcBef>
              <a:spcAft>
                <a:spcPts val="0"/>
              </a:spcAft>
              <a:buNone/>
              <a:defRPr sz="1600">
                <a:solidFill>
                  <a:schemeClr val="accent4"/>
                </a:solidFill>
                <a:latin typeface="Krona One"/>
                <a:ea typeface="Krona One"/>
                <a:cs typeface="Krona One"/>
                <a:sym typeface="Krona One"/>
              </a:defRPr>
            </a:lvl6pPr>
            <a:lvl7pPr lvl="6" rtl="0">
              <a:spcBef>
                <a:spcPts val="2133"/>
              </a:spcBef>
              <a:spcAft>
                <a:spcPts val="0"/>
              </a:spcAft>
              <a:buNone/>
              <a:defRPr sz="1600">
                <a:solidFill>
                  <a:schemeClr val="accent4"/>
                </a:solidFill>
                <a:latin typeface="Krona One"/>
                <a:ea typeface="Krona One"/>
                <a:cs typeface="Krona One"/>
                <a:sym typeface="Krona One"/>
              </a:defRPr>
            </a:lvl7pPr>
            <a:lvl8pPr lvl="7" rtl="0">
              <a:spcBef>
                <a:spcPts val="2133"/>
              </a:spcBef>
              <a:spcAft>
                <a:spcPts val="0"/>
              </a:spcAft>
              <a:buNone/>
              <a:defRPr sz="1600">
                <a:solidFill>
                  <a:schemeClr val="accent4"/>
                </a:solidFill>
                <a:latin typeface="Krona One"/>
                <a:ea typeface="Krona One"/>
                <a:cs typeface="Krona One"/>
                <a:sym typeface="Krona One"/>
              </a:defRPr>
            </a:lvl8pPr>
            <a:lvl9pPr lvl="8" rtl="0">
              <a:spcBef>
                <a:spcPts val="2133"/>
              </a:spcBef>
              <a:spcAft>
                <a:spcPts val="2133"/>
              </a:spcAft>
              <a:buNone/>
              <a:defRPr sz="1600">
                <a:solidFill>
                  <a:schemeClr val="accent4"/>
                </a:solidFill>
                <a:latin typeface="Krona One"/>
                <a:ea typeface="Krona One"/>
                <a:cs typeface="Krona One"/>
                <a:sym typeface="Krona One"/>
              </a:defRPr>
            </a:lvl9pPr>
          </a:lstStyle>
          <a:p>
            <a:endParaRPr/>
          </a:p>
        </p:txBody>
      </p:sp>
      <p:sp>
        <p:nvSpPr>
          <p:cNvPr id="828" name="Google Shape;828;p38"/>
          <p:cNvSpPr txBox="1">
            <a:spLocks noGrp="1"/>
          </p:cNvSpPr>
          <p:nvPr>
            <p:ph type="subTitle" idx="4"/>
          </p:nvPr>
        </p:nvSpPr>
        <p:spPr>
          <a:xfrm>
            <a:off x="2324000" y="3260900"/>
            <a:ext cx="3788800" cy="6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33">
                <a:solidFill>
                  <a:schemeClr val="lt1"/>
                </a:solidFill>
              </a:defRPr>
            </a:lvl1pPr>
            <a:lvl2pPr lvl="1" rtl="0">
              <a:lnSpc>
                <a:spcPct val="100000"/>
              </a:lnSpc>
              <a:spcBef>
                <a:spcPts val="0"/>
              </a:spcBef>
              <a:spcAft>
                <a:spcPts val="0"/>
              </a:spcAft>
              <a:buNone/>
              <a:defRPr sz="1733">
                <a:solidFill>
                  <a:schemeClr val="lt1"/>
                </a:solidFill>
              </a:defRPr>
            </a:lvl2pPr>
            <a:lvl3pPr lvl="2" rtl="0">
              <a:lnSpc>
                <a:spcPct val="100000"/>
              </a:lnSpc>
              <a:spcBef>
                <a:spcPts val="0"/>
              </a:spcBef>
              <a:spcAft>
                <a:spcPts val="0"/>
              </a:spcAft>
              <a:buNone/>
              <a:defRPr sz="1733">
                <a:solidFill>
                  <a:schemeClr val="lt1"/>
                </a:solidFill>
              </a:defRPr>
            </a:lvl3pPr>
            <a:lvl4pPr lvl="3" rtl="0">
              <a:lnSpc>
                <a:spcPct val="100000"/>
              </a:lnSpc>
              <a:spcBef>
                <a:spcPts val="0"/>
              </a:spcBef>
              <a:spcAft>
                <a:spcPts val="0"/>
              </a:spcAft>
              <a:buNone/>
              <a:defRPr sz="1733">
                <a:solidFill>
                  <a:schemeClr val="lt1"/>
                </a:solidFill>
              </a:defRPr>
            </a:lvl4pPr>
            <a:lvl5pPr lvl="4" rtl="0">
              <a:lnSpc>
                <a:spcPct val="100000"/>
              </a:lnSpc>
              <a:spcBef>
                <a:spcPts val="0"/>
              </a:spcBef>
              <a:spcAft>
                <a:spcPts val="0"/>
              </a:spcAft>
              <a:buNone/>
              <a:defRPr sz="1733">
                <a:solidFill>
                  <a:schemeClr val="lt1"/>
                </a:solidFill>
              </a:defRPr>
            </a:lvl5pPr>
            <a:lvl6pPr lvl="5" rtl="0">
              <a:lnSpc>
                <a:spcPct val="100000"/>
              </a:lnSpc>
              <a:spcBef>
                <a:spcPts val="0"/>
              </a:spcBef>
              <a:spcAft>
                <a:spcPts val="0"/>
              </a:spcAft>
              <a:buNone/>
              <a:defRPr sz="1733">
                <a:solidFill>
                  <a:schemeClr val="lt1"/>
                </a:solidFill>
              </a:defRPr>
            </a:lvl6pPr>
            <a:lvl7pPr lvl="6" rtl="0">
              <a:lnSpc>
                <a:spcPct val="100000"/>
              </a:lnSpc>
              <a:spcBef>
                <a:spcPts val="0"/>
              </a:spcBef>
              <a:spcAft>
                <a:spcPts val="0"/>
              </a:spcAft>
              <a:buNone/>
              <a:defRPr sz="1733">
                <a:solidFill>
                  <a:schemeClr val="lt1"/>
                </a:solidFill>
              </a:defRPr>
            </a:lvl7pPr>
            <a:lvl8pPr lvl="7" rtl="0">
              <a:lnSpc>
                <a:spcPct val="100000"/>
              </a:lnSpc>
              <a:spcBef>
                <a:spcPts val="0"/>
              </a:spcBef>
              <a:spcAft>
                <a:spcPts val="0"/>
              </a:spcAft>
              <a:buNone/>
              <a:defRPr sz="1733">
                <a:solidFill>
                  <a:schemeClr val="lt1"/>
                </a:solidFill>
              </a:defRPr>
            </a:lvl8pPr>
            <a:lvl9pPr lvl="8" rtl="0">
              <a:lnSpc>
                <a:spcPct val="100000"/>
              </a:lnSpc>
              <a:spcBef>
                <a:spcPts val="0"/>
              </a:spcBef>
              <a:spcAft>
                <a:spcPts val="0"/>
              </a:spcAft>
              <a:buNone/>
              <a:defRPr sz="1733">
                <a:solidFill>
                  <a:schemeClr val="lt1"/>
                </a:solidFill>
              </a:defRPr>
            </a:lvl9pPr>
          </a:lstStyle>
          <a:p>
            <a:endParaRPr/>
          </a:p>
        </p:txBody>
      </p:sp>
      <p:sp>
        <p:nvSpPr>
          <p:cNvPr id="829" name="Google Shape;829;p38"/>
          <p:cNvSpPr txBox="1">
            <a:spLocks noGrp="1"/>
          </p:cNvSpPr>
          <p:nvPr>
            <p:ph type="title" hasCustomPrompt="1"/>
          </p:nvPr>
        </p:nvSpPr>
        <p:spPr>
          <a:xfrm>
            <a:off x="1371600" y="1497333"/>
            <a:ext cx="9524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solidFill>
                  <a:schemeClr val="dk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830" name="Google Shape;830;p38"/>
          <p:cNvSpPr txBox="1">
            <a:spLocks noGrp="1"/>
          </p:cNvSpPr>
          <p:nvPr>
            <p:ph type="title" idx="5" hasCustomPrompt="1"/>
          </p:nvPr>
        </p:nvSpPr>
        <p:spPr>
          <a:xfrm>
            <a:off x="1371600" y="2612600"/>
            <a:ext cx="9524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solidFill>
                  <a:schemeClr val="dk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831" name="Google Shape;831;p38"/>
          <p:cNvSpPr txBox="1">
            <a:spLocks noGrp="1"/>
          </p:cNvSpPr>
          <p:nvPr>
            <p:ph type="subTitle" idx="6"/>
          </p:nvPr>
        </p:nvSpPr>
        <p:spPr>
          <a:xfrm>
            <a:off x="2324001" y="3911299"/>
            <a:ext cx="2670000" cy="4632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None/>
              <a:defRPr sz="1600">
                <a:solidFill>
                  <a:schemeClr val="accent4"/>
                </a:solidFill>
                <a:latin typeface="Krona One"/>
                <a:ea typeface="Krona One"/>
                <a:cs typeface="Krona One"/>
                <a:sym typeface="Krona One"/>
              </a:defRPr>
            </a:lvl1pPr>
            <a:lvl2pPr lvl="1" rtl="0">
              <a:spcBef>
                <a:spcPts val="2133"/>
              </a:spcBef>
              <a:spcAft>
                <a:spcPts val="0"/>
              </a:spcAft>
              <a:buNone/>
              <a:defRPr sz="1600">
                <a:solidFill>
                  <a:schemeClr val="accent4"/>
                </a:solidFill>
                <a:latin typeface="Krona One"/>
                <a:ea typeface="Krona One"/>
                <a:cs typeface="Krona One"/>
                <a:sym typeface="Krona One"/>
              </a:defRPr>
            </a:lvl2pPr>
            <a:lvl3pPr lvl="2" rtl="0">
              <a:spcBef>
                <a:spcPts val="2133"/>
              </a:spcBef>
              <a:spcAft>
                <a:spcPts val="0"/>
              </a:spcAft>
              <a:buNone/>
              <a:defRPr sz="1600">
                <a:solidFill>
                  <a:schemeClr val="accent4"/>
                </a:solidFill>
                <a:latin typeface="Krona One"/>
                <a:ea typeface="Krona One"/>
                <a:cs typeface="Krona One"/>
                <a:sym typeface="Krona One"/>
              </a:defRPr>
            </a:lvl3pPr>
            <a:lvl4pPr lvl="3" rtl="0">
              <a:spcBef>
                <a:spcPts val="2133"/>
              </a:spcBef>
              <a:spcAft>
                <a:spcPts val="0"/>
              </a:spcAft>
              <a:buNone/>
              <a:defRPr sz="1600">
                <a:solidFill>
                  <a:schemeClr val="accent4"/>
                </a:solidFill>
                <a:latin typeface="Krona One"/>
                <a:ea typeface="Krona One"/>
                <a:cs typeface="Krona One"/>
                <a:sym typeface="Krona One"/>
              </a:defRPr>
            </a:lvl4pPr>
            <a:lvl5pPr lvl="4" rtl="0">
              <a:spcBef>
                <a:spcPts val="2133"/>
              </a:spcBef>
              <a:spcAft>
                <a:spcPts val="0"/>
              </a:spcAft>
              <a:buNone/>
              <a:defRPr sz="1600">
                <a:solidFill>
                  <a:schemeClr val="accent4"/>
                </a:solidFill>
                <a:latin typeface="Krona One"/>
                <a:ea typeface="Krona One"/>
                <a:cs typeface="Krona One"/>
                <a:sym typeface="Krona One"/>
              </a:defRPr>
            </a:lvl5pPr>
            <a:lvl6pPr lvl="5" rtl="0">
              <a:spcBef>
                <a:spcPts val="2133"/>
              </a:spcBef>
              <a:spcAft>
                <a:spcPts val="0"/>
              </a:spcAft>
              <a:buNone/>
              <a:defRPr sz="1600">
                <a:solidFill>
                  <a:schemeClr val="accent4"/>
                </a:solidFill>
                <a:latin typeface="Krona One"/>
                <a:ea typeface="Krona One"/>
                <a:cs typeface="Krona One"/>
                <a:sym typeface="Krona One"/>
              </a:defRPr>
            </a:lvl6pPr>
            <a:lvl7pPr lvl="6" rtl="0">
              <a:spcBef>
                <a:spcPts val="2133"/>
              </a:spcBef>
              <a:spcAft>
                <a:spcPts val="0"/>
              </a:spcAft>
              <a:buNone/>
              <a:defRPr sz="1600">
                <a:solidFill>
                  <a:schemeClr val="accent4"/>
                </a:solidFill>
                <a:latin typeface="Krona One"/>
                <a:ea typeface="Krona One"/>
                <a:cs typeface="Krona One"/>
                <a:sym typeface="Krona One"/>
              </a:defRPr>
            </a:lvl7pPr>
            <a:lvl8pPr lvl="7" rtl="0">
              <a:spcBef>
                <a:spcPts val="2133"/>
              </a:spcBef>
              <a:spcAft>
                <a:spcPts val="0"/>
              </a:spcAft>
              <a:buNone/>
              <a:defRPr sz="1600">
                <a:solidFill>
                  <a:schemeClr val="accent4"/>
                </a:solidFill>
                <a:latin typeface="Krona One"/>
                <a:ea typeface="Krona One"/>
                <a:cs typeface="Krona One"/>
                <a:sym typeface="Krona One"/>
              </a:defRPr>
            </a:lvl8pPr>
            <a:lvl9pPr lvl="8" rtl="0">
              <a:spcBef>
                <a:spcPts val="2133"/>
              </a:spcBef>
              <a:spcAft>
                <a:spcPts val="2133"/>
              </a:spcAft>
              <a:buNone/>
              <a:defRPr sz="1600">
                <a:solidFill>
                  <a:schemeClr val="accent4"/>
                </a:solidFill>
                <a:latin typeface="Krona One"/>
                <a:ea typeface="Krona One"/>
                <a:cs typeface="Krona One"/>
                <a:sym typeface="Krona One"/>
              </a:defRPr>
            </a:lvl9pPr>
          </a:lstStyle>
          <a:p>
            <a:endParaRPr/>
          </a:p>
        </p:txBody>
      </p:sp>
      <p:sp>
        <p:nvSpPr>
          <p:cNvPr id="832" name="Google Shape;832;p38"/>
          <p:cNvSpPr txBox="1">
            <a:spLocks noGrp="1"/>
          </p:cNvSpPr>
          <p:nvPr>
            <p:ph type="subTitle" idx="7"/>
          </p:nvPr>
        </p:nvSpPr>
        <p:spPr>
          <a:xfrm>
            <a:off x="2324000" y="4374333"/>
            <a:ext cx="3788800" cy="6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33">
                <a:solidFill>
                  <a:schemeClr val="lt1"/>
                </a:solidFill>
              </a:defRPr>
            </a:lvl1pPr>
            <a:lvl2pPr lvl="1" rtl="0">
              <a:lnSpc>
                <a:spcPct val="100000"/>
              </a:lnSpc>
              <a:spcBef>
                <a:spcPts val="0"/>
              </a:spcBef>
              <a:spcAft>
                <a:spcPts val="0"/>
              </a:spcAft>
              <a:buNone/>
              <a:defRPr sz="1733">
                <a:solidFill>
                  <a:schemeClr val="lt1"/>
                </a:solidFill>
              </a:defRPr>
            </a:lvl2pPr>
            <a:lvl3pPr lvl="2" rtl="0">
              <a:lnSpc>
                <a:spcPct val="100000"/>
              </a:lnSpc>
              <a:spcBef>
                <a:spcPts val="0"/>
              </a:spcBef>
              <a:spcAft>
                <a:spcPts val="0"/>
              </a:spcAft>
              <a:buNone/>
              <a:defRPr sz="1733">
                <a:solidFill>
                  <a:schemeClr val="lt1"/>
                </a:solidFill>
              </a:defRPr>
            </a:lvl3pPr>
            <a:lvl4pPr lvl="3" rtl="0">
              <a:lnSpc>
                <a:spcPct val="100000"/>
              </a:lnSpc>
              <a:spcBef>
                <a:spcPts val="0"/>
              </a:spcBef>
              <a:spcAft>
                <a:spcPts val="0"/>
              </a:spcAft>
              <a:buNone/>
              <a:defRPr sz="1733">
                <a:solidFill>
                  <a:schemeClr val="lt1"/>
                </a:solidFill>
              </a:defRPr>
            </a:lvl4pPr>
            <a:lvl5pPr lvl="4" rtl="0">
              <a:lnSpc>
                <a:spcPct val="100000"/>
              </a:lnSpc>
              <a:spcBef>
                <a:spcPts val="0"/>
              </a:spcBef>
              <a:spcAft>
                <a:spcPts val="0"/>
              </a:spcAft>
              <a:buNone/>
              <a:defRPr sz="1733">
                <a:solidFill>
                  <a:schemeClr val="lt1"/>
                </a:solidFill>
              </a:defRPr>
            </a:lvl5pPr>
            <a:lvl6pPr lvl="5" rtl="0">
              <a:lnSpc>
                <a:spcPct val="100000"/>
              </a:lnSpc>
              <a:spcBef>
                <a:spcPts val="0"/>
              </a:spcBef>
              <a:spcAft>
                <a:spcPts val="0"/>
              </a:spcAft>
              <a:buNone/>
              <a:defRPr sz="1733">
                <a:solidFill>
                  <a:schemeClr val="lt1"/>
                </a:solidFill>
              </a:defRPr>
            </a:lvl6pPr>
            <a:lvl7pPr lvl="6" rtl="0">
              <a:lnSpc>
                <a:spcPct val="100000"/>
              </a:lnSpc>
              <a:spcBef>
                <a:spcPts val="0"/>
              </a:spcBef>
              <a:spcAft>
                <a:spcPts val="0"/>
              </a:spcAft>
              <a:buNone/>
              <a:defRPr sz="1733">
                <a:solidFill>
                  <a:schemeClr val="lt1"/>
                </a:solidFill>
              </a:defRPr>
            </a:lvl7pPr>
            <a:lvl8pPr lvl="7" rtl="0">
              <a:lnSpc>
                <a:spcPct val="100000"/>
              </a:lnSpc>
              <a:spcBef>
                <a:spcPts val="0"/>
              </a:spcBef>
              <a:spcAft>
                <a:spcPts val="0"/>
              </a:spcAft>
              <a:buNone/>
              <a:defRPr sz="1733">
                <a:solidFill>
                  <a:schemeClr val="lt1"/>
                </a:solidFill>
              </a:defRPr>
            </a:lvl8pPr>
            <a:lvl9pPr lvl="8" rtl="0">
              <a:lnSpc>
                <a:spcPct val="100000"/>
              </a:lnSpc>
              <a:spcBef>
                <a:spcPts val="0"/>
              </a:spcBef>
              <a:spcAft>
                <a:spcPts val="0"/>
              </a:spcAft>
              <a:buNone/>
              <a:defRPr sz="1733">
                <a:solidFill>
                  <a:schemeClr val="lt1"/>
                </a:solidFill>
              </a:defRPr>
            </a:lvl9pPr>
          </a:lstStyle>
          <a:p>
            <a:endParaRPr/>
          </a:p>
        </p:txBody>
      </p:sp>
      <p:sp>
        <p:nvSpPr>
          <p:cNvPr id="833" name="Google Shape;833;p38"/>
          <p:cNvSpPr txBox="1">
            <a:spLocks noGrp="1"/>
          </p:cNvSpPr>
          <p:nvPr>
            <p:ph type="subTitle" idx="8"/>
          </p:nvPr>
        </p:nvSpPr>
        <p:spPr>
          <a:xfrm>
            <a:off x="2324001" y="5009631"/>
            <a:ext cx="2670000" cy="463200"/>
          </a:xfrm>
          <a:prstGeom prst="rect">
            <a:avLst/>
          </a:prstGeom>
          <a:solidFill>
            <a:schemeClr val="accent1"/>
          </a:solidFill>
        </p:spPr>
        <p:txBody>
          <a:bodyPr spcFirstLastPara="1" wrap="square" lIns="91425" tIns="91425" rIns="91425" bIns="91425" anchor="t" anchorCtr="0">
            <a:noAutofit/>
          </a:bodyPr>
          <a:lstStyle>
            <a:lvl1pPr lvl="0" rtl="0">
              <a:spcBef>
                <a:spcPts val="0"/>
              </a:spcBef>
              <a:spcAft>
                <a:spcPts val="0"/>
              </a:spcAft>
              <a:buNone/>
              <a:defRPr sz="1600">
                <a:solidFill>
                  <a:schemeClr val="accent4"/>
                </a:solidFill>
                <a:latin typeface="Krona One"/>
                <a:ea typeface="Krona One"/>
                <a:cs typeface="Krona One"/>
                <a:sym typeface="Krona One"/>
              </a:defRPr>
            </a:lvl1pPr>
            <a:lvl2pPr lvl="1" rtl="0">
              <a:spcBef>
                <a:spcPts val="2133"/>
              </a:spcBef>
              <a:spcAft>
                <a:spcPts val="0"/>
              </a:spcAft>
              <a:buNone/>
              <a:defRPr sz="1600">
                <a:solidFill>
                  <a:schemeClr val="accent4"/>
                </a:solidFill>
                <a:latin typeface="Krona One"/>
                <a:ea typeface="Krona One"/>
                <a:cs typeface="Krona One"/>
                <a:sym typeface="Krona One"/>
              </a:defRPr>
            </a:lvl2pPr>
            <a:lvl3pPr lvl="2" rtl="0">
              <a:spcBef>
                <a:spcPts val="2133"/>
              </a:spcBef>
              <a:spcAft>
                <a:spcPts val="0"/>
              </a:spcAft>
              <a:buNone/>
              <a:defRPr sz="1600">
                <a:solidFill>
                  <a:schemeClr val="accent4"/>
                </a:solidFill>
                <a:latin typeface="Krona One"/>
                <a:ea typeface="Krona One"/>
                <a:cs typeface="Krona One"/>
                <a:sym typeface="Krona One"/>
              </a:defRPr>
            </a:lvl3pPr>
            <a:lvl4pPr lvl="3" rtl="0">
              <a:spcBef>
                <a:spcPts val="2133"/>
              </a:spcBef>
              <a:spcAft>
                <a:spcPts val="0"/>
              </a:spcAft>
              <a:buNone/>
              <a:defRPr sz="1600">
                <a:solidFill>
                  <a:schemeClr val="accent4"/>
                </a:solidFill>
                <a:latin typeface="Krona One"/>
                <a:ea typeface="Krona One"/>
                <a:cs typeface="Krona One"/>
                <a:sym typeface="Krona One"/>
              </a:defRPr>
            </a:lvl4pPr>
            <a:lvl5pPr lvl="4" rtl="0">
              <a:spcBef>
                <a:spcPts val="2133"/>
              </a:spcBef>
              <a:spcAft>
                <a:spcPts val="0"/>
              </a:spcAft>
              <a:buNone/>
              <a:defRPr sz="1600">
                <a:solidFill>
                  <a:schemeClr val="accent4"/>
                </a:solidFill>
                <a:latin typeface="Krona One"/>
                <a:ea typeface="Krona One"/>
                <a:cs typeface="Krona One"/>
                <a:sym typeface="Krona One"/>
              </a:defRPr>
            </a:lvl5pPr>
            <a:lvl6pPr lvl="5" rtl="0">
              <a:spcBef>
                <a:spcPts val="2133"/>
              </a:spcBef>
              <a:spcAft>
                <a:spcPts val="0"/>
              </a:spcAft>
              <a:buNone/>
              <a:defRPr sz="1600">
                <a:solidFill>
                  <a:schemeClr val="accent4"/>
                </a:solidFill>
                <a:latin typeface="Krona One"/>
                <a:ea typeface="Krona One"/>
                <a:cs typeface="Krona One"/>
                <a:sym typeface="Krona One"/>
              </a:defRPr>
            </a:lvl6pPr>
            <a:lvl7pPr lvl="6" rtl="0">
              <a:spcBef>
                <a:spcPts val="2133"/>
              </a:spcBef>
              <a:spcAft>
                <a:spcPts val="0"/>
              </a:spcAft>
              <a:buNone/>
              <a:defRPr sz="1600">
                <a:solidFill>
                  <a:schemeClr val="accent4"/>
                </a:solidFill>
                <a:latin typeface="Krona One"/>
                <a:ea typeface="Krona One"/>
                <a:cs typeface="Krona One"/>
                <a:sym typeface="Krona One"/>
              </a:defRPr>
            </a:lvl7pPr>
            <a:lvl8pPr lvl="7" rtl="0">
              <a:spcBef>
                <a:spcPts val="2133"/>
              </a:spcBef>
              <a:spcAft>
                <a:spcPts val="0"/>
              </a:spcAft>
              <a:buNone/>
              <a:defRPr sz="1600">
                <a:solidFill>
                  <a:schemeClr val="accent4"/>
                </a:solidFill>
                <a:latin typeface="Krona One"/>
                <a:ea typeface="Krona One"/>
                <a:cs typeface="Krona One"/>
                <a:sym typeface="Krona One"/>
              </a:defRPr>
            </a:lvl8pPr>
            <a:lvl9pPr lvl="8" rtl="0">
              <a:spcBef>
                <a:spcPts val="2133"/>
              </a:spcBef>
              <a:spcAft>
                <a:spcPts val="2133"/>
              </a:spcAft>
              <a:buNone/>
              <a:defRPr sz="1600">
                <a:solidFill>
                  <a:schemeClr val="accent4"/>
                </a:solidFill>
                <a:latin typeface="Krona One"/>
                <a:ea typeface="Krona One"/>
                <a:cs typeface="Krona One"/>
                <a:sym typeface="Krona One"/>
              </a:defRPr>
            </a:lvl9pPr>
          </a:lstStyle>
          <a:p>
            <a:endParaRPr/>
          </a:p>
        </p:txBody>
      </p:sp>
      <p:sp>
        <p:nvSpPr>
          <p:cNvPr id="834" name="Google Shape;834;p38"/>
          <p:cNvSpPr txBox="1">
            <a:spLocks noGrp="1"/>
          </p:cNvSpPr>
          <p:nvPr>
            <p:ph type="subTitle" idx="9"/>
          </p:nvPr>
        </p:nvSpPr>
        <p:spPr>
          <a:xfrm>
            <a:off x="2324000" y="5472667"/>
            <a:ext cx="3788800" cy="6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33">
                <a:solidFill>
                  <a:schemeClr val="lt1"/>
                </a:solidFill>
              </a:defRPr>
            </a:lvl1pPr>
            <a:lvl2pPr lvl="1" rtl="0">
              <a:lnSpc>
                <a:spcPct val="100000"/>
              </a:lnSpc>
              <a:spcBef>
                <a:spcPts val="0"/>
              </a:spcBef>
              <a:spcAft>
                <a:spcPts val="0"/>
              </a:spcAft>
              <a:buNone/>
              <a:defRPr sz="1733">
                <a:solidFill>
                  <a:schemeClr val="lt1"/>
                </a:solidFill>
              </a:defRPr>
            </a:lvl2pPr>
            <a:lvl3pPr lvl="2" rtl="0">
              <a:lnSpc>
                <a:spcPct val="100000"/>
              </a:lnSpc>
              <a:spcBef>
                <a:spcPts val="0"/>
              </a:spcBef>
              <a:spcAft>
                <a:spcPts val="0"/>
              </a:spcAft>
              <a:buNone/>
              <a:defRPr sz="1733">
                <a:solidFill>
                  <a:schemeClr val="lt1"/>
                </a:solidFill>
              </a:defRPr>
            </a:lvl3pPr>
            <a:lvl4pPr lvl="3" rtl="0">
              <a:lnSpc>
                <a:spcPct val="100000"/>
              </a:lnSpc>
              <a:spcBef>
                <a:spcPts val="0"/>
              </a:spcBef>
              <a:spcAft>
                <a:spcPts val="0"/>
              </a:spcAft>
              <a:buNone/>
              <a:defRPr sz="1733">
                <a:solidFill>
                  <a:schemeClr val="lt1"/>
                </a:solidFill>
              </a:defRPr>
            </a:lvl4pPr>
            <a:lvl5pPr lvl="4" rtl="0">
              <a:lnSpc>
                <a:spcPct val="100000"/>
              </a:lnSpc>
              <a:spcBef>
                <a:spcPts val="0"/>
              </a:spcBef>
              <a:spcAft>
                <a:spcPts val="0"/>
              </a:spcAft>
              <a:buNone/>
              <a:defRPr sz="1733">
                <a:solidFill>
                  <a:schemeClr val="lt1"/>
                </a:solidFill>
              </a:defRPr>
            </a:lvl5pPr>
            <a:lvl6pPr lvl="5" rtl="0">
              <a:lnSpc>
                <a:spcPct val="100000"/>
              </a:lnSpc>
              <a:spcBef>
                <a:spcPts val="0"/>
              </a:spcBef>
              <a:spcAft>
                <a:spcPts val="0"/>
              </a:spcAft>
              <a:buNone/>
              <a:defRPr sz="1733">
                <a:solidFill>
                  <a:schemeClr val="lt1"/>
                </a:solidFill>
              </a:defRPr>
            </a:lvl6pPr>
            <a:lvl7pPr lvl="6" rtl="0">
              <a:lnSpc>
                <a:spcPct val="100000"/>
              </a:lnSpc>
              <a:spcBef>
                <a:spcPts val="0"/>
              </a:spcBef>
              <a:spcAft>
                <a:spcPts val="0"/>
              </a:spcAft>
              <a:buNone/>
              <a:defRPr sz="1733">
                <a:solidFill>
                  <a:schemeClr val="lt1"/>
                </a:solidFill>
              </a:defRPr>
            </a:lvl7pPr>
            <a:lvl8pPr lvl="7" rtl="0">
              <a:lnSpc>
                <a:spcPct val="100000"/>
              </a:lnSpc>
              <a:spcBef>
                <a:spcPts val="0"/>
              </a:spcBef>
              <a:spcAft>
                <a:spcPts val="0"/>
              </a:spcAft>
              <a:buNone/>
              <a:defRPr sz="1733">
                <a:solidFill>
                  <a:schemeClr val="lt1"/>
                </a:solidFill>
              </a:defRPr>
            </a:lvl8pPr>
            <a:lvl9pPr lvl="8" rtl="0">
              <a:lnSpc>
                <a:spcPct val="100000"/>
              </a:lnSpc>
              <a:spcBef>
                <a:spcPts val="0"/>
              </a:spcBef>
              <a:spcAft>
                <a:spcPts val="0"/>
              </a:spcAft>
              <a:buNone/>
              <a:defRPr sz="1733">
                <a:solidFill>
                  <a:schemeClr val="lt1"/>
                </a:solidFill>
              </a:defRPr>
            </a:lvl9pPr>
          </a:lstStyle>
          <a:p>
            <a:endParaRPr/>
          </a:p>
        </p:txBody>
      </p:sp>
      <p:sp>
        <p:nvSpPr>
          <p:cNvPr id="835" name="Google Shape;835;p38"/>
          <p:cNvSpPr txBox="1">
            <a:spLocks noGrp="1"/>
          </p:cNvSpPr>
          <p:nvPr>
            <p:ph type="title" idx="13" hasCustomPrompt="1"/>
          </p:nvPr>
        </p:nvSpPr>
        <p:spPr>
          <a:xfrm>
            <a:off x="1371600" y="3727867"/>
            <a:ext cx="9524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solidFill>
                  <a:schemeClr val="dk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836" name="Google Shape;836;p38"/>
          <p:cNvSpPr txBox="1">
            <a:spLocks noGrp="1"/>
          </p:cNvSpPr>
          <p:nvPr>
            <p:ph type="title" idx="14" hasCustomPrompt="1"/>
          </p:nvPr>
        </p:nvSpPr>
        <p:spPr>
          <a:xfrm>
            <a:off x="1371600" y="4823433"/>
            <a:ext cx="952400" cy="86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2400">
                <a:solidFill>
                  <a:schemeClr val="dk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837" name="Google Shape;837;p38"/>
          <p:cNvSpPr txBox="1">
            <a:spLocks noGrp="1"/>
          </p:cNvSpPr>
          <p:nvPr>
            <p:ph type="title" idx="15"/>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1735005786"/>
      </p:ext>
    </p:extLst>
  </p:cSld>
  <p:clrMapOvr>
    <a:masterClrMapping/>
  </p:clrMapOvr>
  <p:transition spd="slow"/>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1"/>
        <p:cNvGrpSpPr/>
        <p:nvPr/>
      </p:nvGrpSpPr>
      <p:grpSpPr>
        <a:xfrm>
          <a:off x="0" y="0"/>
          <a:ext cx="0" cy="0"/>
          <a:chOff x="0" y="0"/>
          <a:chExt cx="0" cy="0"/>
        </a:xfrm>
      </p:grpSpPr>
      <p:sp>
        <p:nvSpPr>
          <p:cNvPr id="42" name="Google Shape;42;p5"/>
          <p:cNvSpPr txBox="1">
            <a:spLocks noGrp="1"/>
          </p:cNvSpPr>
          <p:nvPr>
            <p:ph type="subTitle" idx="1"/>
          </p:nvPr>
        </p:nvSpPr>
        <p:spPr>
          <a:xfrm>
            <a:off x="2588764" y="2473933"/>
            <a:ext cx="3310400" cy="439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solidFill>
                  <a:srgbClr val="000000"/>
                </a:solidFill>
                <a:latin typeface="Krona One"/>
                <a:ea typeface="Krona One"/>
                <a:cs typeface="Krona One"/>
                <a:sym typeface="Krona One"/>
              </a:defRPr>
            </a:lvl1pPr>
            <a:lvl2pPr lvl="1">
              <a:lnSpc>
                <a:spcPct val="100000"/>
              </a:lnSpc>
              <a:spcBef>
                <a:spcPts val="0"/>
              </a:spcBef>
              <a:spcAft>
                <a:spcPts val="0"/>
              </a:spcAft>
              <a:buNone/>
              <a:defRPr>
                <a:solidFill>
                  <a:srgbClr val="000000"/>
                </a:solidFill>
                <a:latin typeface="Krona One"/>
                <a:ea typeface="Krona One"/>
                <a:cs typeface="Krona One"/>
                <a:sym typeface="Krona One"/>
              </a:defRPr>
            </a:lvl2pPr>
            <a:lvl3pPr lvl="2">
              <a:lnSpc>
                <a:spcPct val="100000"/>
              </a:lnSpc>
              <a:spcBef>
                <a:spcPts val="0"/>
              </a:spcBef>
              <a:spcAft>
                <a:spcPts val="0"/>
              </a:spcAft>
              <a:buNone/>
              <a:defRPr>
                <a:solidFill>
                  <a:srgbClr val="000000"/>
                </a:solidFill>
                <a:latin typeface="Krona One"/>
                <a:ea typeface="Krona One"/>
                <a:cs typeface="Krona One"/>
                <a:sym typeface="Krona One"/>
              </a:defRPr>
            </a:lvl3pPr>
            <a:lvl4pPr lvl="3">
              <a:lnSpc>
                <a:spcPct val="100000"/>
              </a:lnSpc>
              <a:spcBef>
                <a:spcPts val="0"/>
              </a:spcBef>
              <a:spcAft>
                <a:spcPts val="0"/>
              </a:spcAft>
              <a:buNone/>
              <a:defRPr>
                <a:solidFill>
                  <a:srgbClr val="000000"/>
                </a:solidFill>
                <a:latin typeface="Krona One"/>
                <a:ea typeface="Krona One"/>
                <a:cs typeface="Krona One"/>
                <a:sym typeface="Krona One"/>
              </a:defRPr>
            </a:lvl4pPr>
            <a:lvl5pPr lvl="4">
              <a:lnSpc>
                <a:spcPct val="100000"/>
              </a:lnSpc>
              <a:spcBef>
                <a:spcPts val="0"/>
              </a:spcBef>
              <a:spcAft>
                <a:spcPts val="0"/>
              </a:spcAft>
              <a:buNone/>
              <a:defRPr>
                <a:solidFill>
                  <a:srgbClr val="000000"/>
                </a:solidFill>
                <a:latin typeface="Krona One"/>
                <a:ea typeface="Krona One"/>
                <a:cs typeface="Krona One"/>
                <a:sym typeface="Krona One"/>
              </a:defRPr>
            </a:lvl5pPr>
            <a:lvl6pPr lvl="5">
              <a:lnSpc>
                <a:spcPct val="100000"/>
              </a:lnSpc>
              <a:spcBef>
                <a:spcPts val="0"/>
              </a:spcBef>
              <a:spcAft>
                <a:spcPts val="0"/>
              </a:spcAft>
              <a:buNone/>
              <a:defRPr>
                <a:solidFill>
                  <a:srgbClr val="000000"/>
                </a:solidFill>
                <a:latin typeface="Krona One"/>
                <a:ea typeface="Krona One"/>
                <a:cs typeface="Krona One"/>
                <a:sym typeface="Krona One"/>
              </a:defRPr>
            </a:lvl6pPr>
            <a:lvl7pPr lvl="6">
              <a:lnSpc>
                <a:spcPct val="100000"/>
              </a:lnSpc>
              <a:spcBef>
                <a:spcPts val="0"/>
              </a:spcBef>
              <a:spcAft>
                <a:spcPts val="0"/>
              </a:spcAft>
              <a:buNone/>
              <a:defRPr>
                <a:solidFill>
                  <a:srgbClr val="000000"/>
                </a:solidFill>
                <a:latin typeface="Krona One"/>
                <a:ea typeface="Krona One"/>
                <a:cs typeface="Krona One"/>
                <a:sym typeface="Krona One"/>
              </a:defRPr>
            </a:lvl7pPr>
            <a:lvl8pPr lvl="7">
              <a:lnSpc>
                <a:spcPct val="100000"/>
              </a:lnSpc>
              <a:spcBef>
                <a:spcPts val="0"/>
              </a:spcBef>
              <a:spcAft>
                <a:spcPts val="0"/>
              </a:spcAft>
              <a:buNone/>
              <a:defRPr>
                <a:solidFill>
                  <a:srgbClr val="000000"/>
                </a:solidFill>
                <a:latin typeface="Krona One"/>
                <a:ea typeface="Krona One"/>
                <a:cs typeface="Krona One"/>
                <a:sym typeface="Krona One"/>
              </a:defRPr>
            </a:lvl8pPr>
            <a:lvl9pPr lvl="8">
              <a:lnSpc>
                <a:spcPct val="100000"/>
              </a:lnSpc>
              <a:spcBef>
                <a:spcPts val="0"/>
              </a:spcBef>
              <a:spcAft>
                <a:spcPts val="0"/>
              </a:spcAft>
              <a:buNone/>
              <a:defRPr>
                <a:solidFill>
                  <a:srgbClr val="000000"/>
                </a:solidFill>
                <a:latin typeface="Krona One"/>
                <a:ea typeface="Krona One"/>
                <a:cs typeface="Krona One"/>
                <a:sym typeface="Krona One"/>
              </a:defRPr>
            </a:lvl9pPr>
          </a:lstStyle>
          <a:p>
            <a:endParaRPr/>
          </a:p>
        </p:txBody>
      </p:sp>
      <p:sp>
        <p:nvSpPr>
          <p:cNvPr id="43" name="Google Shape;43;p5"/>
          <p:cNvSpPr txBox="1">
            <a:spLocks noGrp="1"/>
          </p:cNvSpPr>
          <p:nvPr>
            <p:ph type="subTitle" idx="2"/>
          </p:nvPr>
        </p:nvSpPr>
        <p:spPr>
          <a:xfrm>
            <a:off x="2578367" y="3327400"/>
            <a:ext cx="3148800" cy="12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a:endParaRPr/>
          </a:p>
        </p:txBody>
      </p:sp>
      <p:sp>
        <p:nvSpPr>
          <p:cNvPr id="44" name="Google Shape;44;p5"/>
          <p:cNvSpPr txBox="1">
            <a:spLocks noGrp="1"/>
          </p:cNvSpPr>
          <p:nvPr>
            <p:ph type="subTitle" idx="3"/>
          </p:nvPr>
        </p:nvSpPr>
        <p:spPr>
          <a:xfrm>
            <a:off x="7830355" y="2470912"/>
            <a:ext cx="3316400" cy="4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a:endParaRPr/>
          </a:p>
        </p:txBody>
      </p:sp>
      <p:sp>
        <p:nvSpPr>
          <p:cNvPr id="45" name="Google Shape;45;p5"/>
          <p:cNvSpPr txBox="1">
            <a:spLocks noGrp="1"/>
          </p:cNvSpPr>
          <p:nvPr>
            <p:ph type="subTitle" idx="4"/>
          </p:nvPr>
        </p:nvSpPr>
        <p:spPr>
          <a:xfrm>
            <a:off x="7830367" y="3323867"/>
            <a:ext cx="3148800" cy="129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a:endParaRPr/>
          </a:p>
        </p:txBody>
      </p:sp>
      <p:sp>
        <p:nvSpPr>
          <p:cNvPr id="46" name="Google Shape;46;p5"/>
          <p:cNvSpPr/>
          <p:nvPr/>
        </p:nvSpPr>
        <p:spPr>
          <a:xfrm rot="10800000">
            <a:off x="7994400" y="0"/>
            <a:ext cx="4197600" cy="16172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5"/>
          <p:cNvSpPr/>
          <p:nvPr/>
        </p:nvSpPr>
        <p:spPr>
          <a:xfrm flipH="1">
            <a:off x="-928812" y="2831033"/>
            <a:ext cx="13198207" cy="3386608"/>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536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5"/>
          <p:cNvSpPr/>
          <p:nvPr/>
        </p:nvSpPr>
        <p:spPr>
          <a:xfrm>
            <a:off x="0" y="5801200"/>
            <a:ext cx="12192000" cy="1056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5"/>
          <p:cNvSpPr/>
          <p:nvPr/>
        </p:nvSpPr>
        <p:spPr>
          <a:xfrm>
            <a:off x="5237167" y="5796639"/>
            <a:ext cx="516800" cy="262000"/>
          </a:xfrm>
          <a:prstGeom prst="parallelogram">
            <a:avLst>
              <a:gd name="adj" fmla="val 9148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0" name="Google Shape;50;p5"/>
          <p:cNvGrpSpPr/>
          <p:nvPr/>
        </p:nvGrpSpPr>
        <p:grpSpPr>
          <a:xfrm>
            <a:off x="4519659" y="6346040"/>
            <a:ext cx="751725" cy="520825"/>
            <a:chOff x="3394506" y="4742861"/>
            <a:chExt cx="563794" cy="390619"/>
          </a:xfrm>
        </p:grpSpPr>
        <p:sp>
          <p:nvSpPr>
            <p:cNvPr id="51" name="Google Shape;51;p5"/>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5"/>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 name="Google Shape;53;p5"/>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3125406791"/>
      </p:ext>
    </p:extLst>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838"/>
        <p:cNvGrpSpPr/>
        <p:nvPr/>
      </p:nvGrpSpPr>
      <p:grpSpPr>
        <a:xfrm>
          <a:off x="0" y="0"/>
          <a:ext cx="0" cy="0"/>
          <a:chOff x="0" y="0"/>
          <a:chExt cx="0" cy="0"/>
        </a:xfrm>
      </p:grpSpPr>
      <p:sp>
        <p:nvSpPr>
          <p:cNvPr id="839" name="Google Shape;839;p39"/>
          <p:cNvSpPr/>
          <p:nvPr/>
        </p:nvSpPr>
        <p:spPr>
          <a:xfrm>
            <a:off x="-171433" y="876300"/>
            <a:ext cx="12872800" cy="24384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0" name="Google Shape;840;p39"/>
          <p:cNvSpPr/>
          <p:nvPr/>
        </p:nvSpPr>
        <p:spPr>
          <a:xfrm>
            <a:off x="-340400" y="3746500"/>
            <a:ext cx="12872800" cy="24384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841" name="Google Shape;841;p39"/>
          <p:cNvCxnSpPr/>
          <p:nvPr/>
        </p:nvCxnSpPr>
        <p:spPr>
          <a:xfrm>
            <a:off x="-171425" y="4965703"/>
            <a:ext cx="13049200" cy="0"/>
          </a:xfrm>
          <a:prstGeom prst="straightConnector1">
            <a:avLst/>
          </a:prstGeom>
          <a:noFill/>
          <a:ln w="152400" cap="flat" cmpd="sng">
            <a:solidFill>
              <a:schemeClr val="dk2"/>
            </a:solidFill>
            <a:prstDash val="dash"/>
            <a:round/>
            <a:headEnd type="none" w="med" len="med"/>
            <a:tailEnd type="none" w="med" len="med"/>
          </a:ln>
        </p:spPr>
      </p:cxnSp>
      <p:cxnSp>
        <p:nvCxnSpPr>
          <p:cNvPr id="842" name="Google Shape;842;p39"/>
          <p:cNvCxnSpPr/>
          <p:nvPr/>
        </p:nvCxnSpPr>
        <p:spPr>
          <a:xfrm>
            <a:off x="-171425" y="2095503"/>
            <a:ext cx="13049200" cy="0"/>
          </a:xfrm>
          <a:prstGeom prst="straightConnector1">
            <a:avLst/>
          </a:prstGeom>
          <a:noFill/>
          <a:ln w="152400" cap="flat" cmpd="sng">
            <a:solidFill>
              <a:schemeClr val="dk2"/>
            </a:solidFill>
            <a:prstDash val="dash"/>
            <a:round/>
            <a:headEnd type="none" w="med" len="med"/>
            <a:tailEnd type="none" w="med" len="med"/>
          </a:ln>
        </p:spPr>
      </p:cxnSp>
      <p:sp>
        <p:nvSpPr>
          <p:cNvPr id="843" name="Google Shape;843;p39"/>
          <p:cNvSpPr txBox="1">
            <a:spLocks noGrp="1"/>
          </p:cNvSpPr>
          <p:nvPr>
            <p:ph type="title" hasCustomPrompt="1"/>
          </p:nvPr>
        </p:nvSpPr>
        <p:spPr>
          <a:xfrm>
            <a:off x="952800" y="888995"/>
            <a:ext cx="10286400" cy="127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64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844" name="Google Shape;844;p39"/>
          <p:cNvSpPr txBox="1">
            <a:spLocks noGrp="1"/>
          </p:cNvSpPr>
          <p:nvPr>
            <p:ph type="subTitle" idx="1"/>
          </p:nvPr>
        </p:nvSpPr>
        <p:spPr>
          <a:xfrm>
            <a:off x="2188933" y="2289781"/>
            <a:ext cx="7813600" cy="6096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None/>
              <a:defRPr>
                <a:solidFill>
                  <a:schemeClr val="accent4"/>
                </a:solidFill>
                <a:latin typeface="Krona One"/>
                <a:ea typeface="Krona One"/>
                <a:cs typeface="Krona One"/>
                <a:sym typeface="Krona One"/>
              </a:defRPr>
            </a:lvl1pPr>
            <a:lvl2pPr lvl="1" algn="ctr" rtl="0">
              <a:spcBef>
                <a:spcPts val="2133"/>
              </a:spcBef>
              <a:spcAft>
                <a:spcPts val="0"/>
              </a:spcAft>
              <a:buNone/>
              <a:defRPr>
                <a:solidFill>
                  <a:schemeClr val="accent4"/>
                </a:solidFill>
                <a:latin typeface="Krona One"/>
                <a:ea typeface="Krona One"/>
                <a:cs typeface="Krona One"/>
                <a:sym typeface="Krona One"/>
              </a:defRPr>
            </a:lvl2pPr>
            <a:lvl3pPr lvl="2" algn="ctr" rtl="0">
              <a:spcBef>
                <a:spcPts val="2133"/>
              </a:spcBef>
              <a:spcAft>
                <a:spcPts val="0"/>
              </a:spcAft>
              <a:buNone/>
              <a:defRPr>
                <a:solidFill>
                  <a:schemeClr val="accent4"/>
                </a:solidFill>
                <a:latin typeface="Krona One"/>
                <a:ea typeface="Krona One"/>
                <a:cs typeface="Krona One"/>
                <a:sym typeface="Krona One"/>
              </a:defRPr>
            </a:lvl3pPr>
            <a:lvl4pPr lvl="3" algn="ctr" rtl="0">
              <a:spcBef>
                <a:spcPts val="2133"/>
              </a:spcBef>
              <a:spcAft>
                <a:spcPts val="0"/>
              </a:spcAft>
              <a:buNone/>
              <a:defRPr>
                <a:solidFill>
                  <a:schemeClr val="accent4"/>
                </a:solidFill>
                <a:latin typeface="Krona One"/>
                <a:ea typeface="Krona One"/>
                <a:cs typeface="Krona One"/>
                <a:sym typeface="Krona One"/>
              </a:defRPr>
            </a:lvl4pPr>
            <a:lvl5pPr lvl="4" algn="ctr" rtl="0">
              <a:spcBef>
                <a:spcPts val="2133"/>
              </a:spcBef>
              <a:spcAft>
                <a:spcPts val="0"/>
              </a:spcAft>
              <a:buNone/>
              <a:defRPr>
                <a:solidFill>
                  <a:schemeClr val="accent4"/>
                </a:solidFill>
                <a:latin typeface="Krona One"/>
                <a:ea typeface="Krona One"/>
                <a:cs typeface="Krona One"/>
                <a:sym typeface="Krona One"/>
              </a:defRPr>
            </a:lvl5pPr>
            <a:lvl6pPr lvl="5" algn="ctr" rtl="0">
              <a:spcBef>
                <a:spcPts val="2133"/>
              </a:spcBef>
              <a:spcAft>
                <a:spcPts val="0"/>
              </a:spcAft>
              <a:buNone/>
              <a:defRPr>
                <a:solidFill>
                  <a:schemeClr val="accent4"/>
                </a:solidFill>
                <a:latin typeface="Krona One"/>
                <a:ea typeface="Krona One"/>
                <a:cs typeface="Krona One"/>
                <a:sym typeface="Krona One"/>
              </a:defRPr>
            </a:lvl6pPr>
            <a:lvl7pPr lvl="6" algn="ctr" rtl="0">
              <a:spcBef>
                <a:spcPts val="2133"/>
              </a:spcBef>
              <a:spcAft>
                <a:spcPts val="0"/>
              </a:spcAft>
              <a:buNone/>
              <a:defRPr>
                <a:solidFill>
                  <a:schemeClr val="accent4"/>
                </a:solidFill>
                <a:latin typeface="Krona One"/>
                <a:ea typeface="Krona One"/>
                <a:cs typeface="Krona One"/>
                <a:sym typeface="Krona One"/>
              </a:defRPr>
            </a:lvl7pPr>
            <a:lvl8pPr lvl="7" algn="ctr" rtl="0">
              <a:spcBef>
                <a:spcPts val="2133"/>
              </a:spcBef>
              <a:spcAft>
                <a:spcPts val="0"/>
              </a:spcAft>
              <a:buNone/>
              <a:defRPr>
                <a:solidFill>
                  <a:schemeClr val="accent4"/>
                </a:solidFill>
                <a:latin typeface="Krona One"/>
                <a:ea typeface="Krona One"/>
                <a:cs typeface="Krona One"/>
                <a:sym typeface="Krona One"/>
              </a:defRPr>
            </a:lvl8pPr>
            <a:lvl9pPr lvl="8" algn="ctr" rtl="0">
              <a:spcBef>
                <a:spcPts val="2133"/>
              </a:spcBef>
              <a:spcAft>
                <a:spcPts val="2133"/>
              </a:spcAft>
              <a:buNone/>
              <a:defRPr>
                <a:solidFill>
                  <a:schemeClr val="accent4"/>
                </a:solidFill>
                <a:latin typeface="Krona One"/>
                <a:ea typeface="Krona One"/>
                <a:cs typeface="Krona One"/>
                <a:sym typeface="Krona One"/>
              </a:defRPr>
            </a:lvl9pPr>
          </a:lstStyle>
          <a:p>
            <a:endParaRPr/>
          </a:p>
        </p:txBody>
      </p:sp>
      <p:sp>
        <p:nvSpPr>
          <p:cNvPr id="845" name="Google Shape;845;p39"/>
          <p:cNvSpPr txBox="1">
            <a:spLocks noGrp="1"/>
          </p:cNvSpPr>
          <p:nvPr>
            <p:ph type="title" idx="2" hasCustomPrompt="1"/>
          </p:nvPr>
        </p:nvSpPr>
        <p:spPr>
          <a:xfrm>
            <a:off x="952800" y="3733795"/>
            <a:ext cx="10286400" cy="127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64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846" name="Google Shape;846;p39"/>
          <p:cNvSpPr txBox="1">
            <a:spLocks noGrp="1"/>
          </p:cNvSpPr>
          <p:nvPr>
            <p:ph type="subTitle" idx="3"/>
          </p:nvPr>
        </p:nvSpPr>
        <p:spPr>
          <a:xfrm>
            <a:off x="2188933" y="5134581"/>
            <a:ext cx="7813600" cy="6096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None/>
              <a:defRPr>
                <a:solidFill>
                  <a:schemeClr val="accent4"/>
                </a:solidFill>
                <a:latin typeface="Krona One"/>
                <a:ea typeface="Krona One"/>
                <a:cs typeface="Krona One"/>
                <a:sym typeface="Krona One"/>
              </a:defRPr>
            </a:lvl1pPr>
            <a:lvl2pPr lvl="1" algn="ctr" rtl="0">
              <a:spcBef>
                <a:spcPts val="2133"/>
              </a:spcBef>
              <a:spcAft>
                <a:spcPts val="0"/>
              </a:spcAft>
              <a:buNone/>
              <a:defRPr>
                <a:solidFill>
                  <a:schemeClr val="accent4"/>
                </a:solidFill>
                <a:latin typeface="Krona One"/>
                <a:ea typeface="Krona One"/>
                <a:cs typeface="Krona One"/>
                <a:sym typeface="Krona One"/>
              </a:defRPr>
            </a:lvl2pPr>
            <a:lvl3pPr lvl="2" algn="ctr" rtl="0">
              <a:spcBef>
                <a:spcPts val="2133"/>
              </a:spcBef>
              <a:spcAft>
                <a:spcPts val="0"/>
              </a:spcAft>
              <a:buNone/>
              <a:defRPr>
                <a:solidFill>
                  <a:schemeClr val="accent4"/>
                </a:solidFill>
                <a:latin typeface="Krona One"/>
                <a:ea typeface="Krona One"/>
                <a:cs typeface="Krona One"/>
                <a:sym typeface="Krona One"/>
              </a:defRPr>
            </a:lvl3pPr>
            <a:lvl4pPr lvl="3" algn="ctr" rtl="0">
              <a:spcBef>
                <a:spcPts val="2133"/>
              </a:spcBef>
              <a:spcAft>
                <a:spcPts val="0"/>
              </a:spcAft>
              <a:buNone/>
              <a:defRPr>
                <a:solidFill>
                  <a:schemeClr val="accent4"/>
                </a:solidFill>
                <a:latin typeface="Krona One"/>
                <a:ea typeface="Krona One"/>
                <a:cs typeface="Krona One"/>
                <a:sym typeface="Krona One"/>
              </a:defRPr>
            </a:lvl4pPr>
            <a:lvl5pPr lvl="4" algn="ctr" rtl="0">
              <a:spcBef>
                <a:spcPts val="2133"/>
              </a:spcBef>
              <a:spcAft>
                <a:spcPts val="0"/>
              </a:spcAft>
              <a:buNone/>
              <a:defRPr>
                <a:solidFill>
                  <a:schemeClr val="accent4"/>
                </a:solidFill>
                <a:latin typeface="Krona One"/>
                <a:ea typeface="Krona One"/>
                <a:cs typeface="Krona One"/>
                <a:sym typeface="Krona One"/>
              </a:defRPr>
            </a:lvl5pPr>
            <a:lvl6pPr lvl="5" algn="ctr" rtl="0">
              <a:spcBef>
                <a:spcPts val="2133"/>
              </a:spcBef>
              <a:spcAft>
                <a:spcPts val="0"/>
              </a:spcAft>
              <a:buNone/>
              <a:defRPr>
                <a:solidFill>
                  <a:schemeClr val="accent4"/>
                </a:solidFill>
                <a:latin typeface="Krona One"/>
                <a:ea typeface="Krona One"/>
                <a:cs typeface="Krona One"/>
                <a:sym typeface="Krona One"/>
              </a:defRPr>
            </a:lvl6pPr>
            <a:lvl7pPr lvl="6" algn="ctr" rtl="0">
              <a:spcBef>
                <a:spcPts val="2133"/>
              </a:spcBef>
              <a:spcAft>
                <a:spcPts val="0"/>
              </a:spcAft>
              <a:buNone/>
              <a:defRPr>
                <a:solidFill>
                  <a:schemeClr val="accent4"/>
                </a:solidFill>
                <a:latin typeface="Krona One"/>
                <a:ea typeface="Krona One"/>
                <a:cs typeface="Krona One"/>
                <a:sym typeface="Krona One"/>
              </a:defRPr>
            </a:lvl7pPr>
            <a:lvl8pPr lvl="7" algn="ctr" rtl="0">
              <a:spcBef>
                <a:spcPts val="2133"/>
              </a:spcBef>
              <a:spcAft>
                <a:spcPts val="0"/>
              </a:spcAft>
              <a:buNone/>
              <a:defRPr>
                <a:solidFill>
                  <a:schemeClr val="accent4"/>
                </a:solidFill>
                <a:latin typeface="Krona One"/>
                <a:ea typeface="Krona One"/>
                <a:cs typeface="Krona One"/>
                <a:sym typeface="Krona One"/>
              </a:defRPr>
            </a:lvl8pPr>
            <a:lvl9pPr lvl="8" algn="ctr" rtl="0">
              <a:spcBef>
                <a:spcPts val="2133"/>
              </a:spcBef>
              <a:spcAft>
                <a:spcPts val="2133"/>
              </a:spcAft>
              <a:buNone/>
              <a:defRPr>
                <a:solidFill>
                  <a:schemeClr val="accent4"/>
                </a:solidFill>
                <a:latin typeface="Krona One"/>
                <a:ea typeface="Krona One"/>
                <a:cs typeface="Krona One"/>
                <a:sym typeface="Krona One"/>
              </a:defRPr>
            </a:lvl9pPr>
          </a:lstStyle>
          <a:p>
            <a:endParaRPr/>
          </a:p>
        </p:txBody>
      </p:sp>
    </p:spTree>
    <p:extLst>
      <p:ext uri="{BB962C8B-B14F-4D97-AF65-F5344CB8AC3E}">
        <p14:creationId xmlns:p14="http://schemas.microsoft.com/office/powerpoint/2010/main" val="2410676570"/>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847"/>
        <p:cNvGrpSpPr/>
        <p:nvPr/>
      </p:nvGrpSpPr>
      <p:grpSpPr>
        <a:xfrm>
          <a:off x="0" y="0"/>
          <a:ext cx="0" cy="0"/>
          <a:chOff x="0" y="0"/>
          <a:chExt cx="0" cy="0"/>
        </a:xfrm>
      </p:grpSpPr>
      <p:sp>
        <p:nvSpPr>
          <p:cNvPr id="848" name="Google Shape;848;p40"/>
          <p:cNvSpPr/>
          <p:nvPr/>
        </p:nvSpPr>
        <p:spPr>
          <a:xfrm>
            <a:off x="3667" y="4919897"/>
            <a:ext cx="12192000" cy="1932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849" name="Google Shape;849;p40"/>
          <p:cNvCxnSpPr/>
          <p:nvPr/>
        </p:nvCxnSpPr>
        <p:spPr>
          <a:xfrm>
            <a:off x="105932" y="6026603"/>
            <a:ext cx="12359200" cy="0"/>
          </a:xfrm>
          <a:prstGeom prst="straightConnector1">
            <a:avLst/>
          </a:prstGeom>
          <a:noFill/>
          <a:ln w="152400" cap="flat" cmpd="sng">
            <a:solidFill>
              <a:schemeClr val="dk2"/>
            </a:solidFill>
            <a:prstDash val="dash"/>
            <a:round/>
            <a:headEnd type="none" w="med" len="med"/>
            <a:tailEnd type="none" w="med" len="med"/>
          </a:ln>
        </p:spPr>
      </p:cxnSp>
      <p:sp>
        <p:nvSpPr>
          <p:cNvPr id="850" name="Google Shape;850;p40"/>
          <p:cNvSpPr txBox="1">
            <a:spLocks noGrp="1"/>
          </p:cNvSpPr>
          <p:nvPr>
            <p:ph type="title"/>
          </p:nvPr>
        </p:nvSpPr>
        <p:spPr>
          <a:xfrm>
            <a:off x="1117600" y="3302000"/>
            <a:ext cx="9996400" cy="1618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dk1"/>
              </a:buClr>
              <a:buSzPts val="4800"/>
              <a:buNone/>
              <a:defRPr sz="6133" b="1">
                <a:solidFill>
                  <a:schemeClr val="accen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Tree>
    <p:extLst>
      <p:ext uri="{BB962C8B-B14F-4D97-AF65-F5344CB8AC3E}">
        <p14:creationId xmlns:p14="http://schemas.microsoft.com/office/powerpoint/2010/main" val="1890210247"/>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851"/>
        <p:cNvGrpSpPr/>
        <p:nvPr/>
      </p:nvGrpSpPr>
      <p:grpSpPr>
        <a:xfrm>
          <a:off x="0" y="0"/>
          <a:ext cx="0" cy="0"/>
          <a:chOff x="0" y="0"/>
          <a:chExt cx="0" cy="0"/>
        </a:xfrm>
      </p:grpSpPr>
      <p:sp>
        <p:nvSpPr>
          <p:cNvPr id="852" name="Google Shape;852;p41"/>
          <p:cNvSpPr/>
          <p:nvPr/>
        </p:nvSpPr>
        <p:spPr>
          <a:xfrm rot="10800000" flipH="1">
            <a:off x="0" y="0"/>
            <a:ext cx="4197600" cy="16172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3" name="Google Shape;853;p41"/>
          <p:cNvSpPr txBox="1">
            <a:spLocks noGrp="1"/>
          </p:cNvSpPr>
          <p:nvPr>
            <p:ph type="subTitle" idx="1"/>
          </p:nvPr>
        </p:nvSpPr>
        <p:spPr>
          <a:xfrm>
            <a:off x="1533735" y="2301931"/>
            <a:ext cx="2228400" cy="4632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Krona One"/>
                <a:ea typeface="Krona One"/>
                <a:cs typeface="Krona One"/>
                <a:sym typeface="Krona One"/>
              </a:defRPr>
            </a:lvl1pPr>
            <a:lvl2pPr lvl="1" algn="ctr" rtl="0">
              <a:spcBef>
                <a:spcPts val="2133"/>
              </a:spcBef>
              <a:spcAft>
                <a:spcPts val="0"/>
              </a:spcAft>
              <a:buNone/>
              <a:defRPr sz="1600">
                <a:solidFill>
                  <a:schemeClr val="lt1"/>
                </a:solidFill>
                <a:latin typeface="Krona One"/>
                <a:ea typeface="Krona One"/>
                <a:cs typeface="Krona One"/>
                <a:sym typeface="Krona One"/>
              </a:defRPr>
            </a:lvl2pPr>
            <a:lvl3pPr lvl="2" algn="ctr" rtl="0">
              <a:spcBef>
                <a:spcPts val="2133"/>
              </a:spcBef>
              <a:spcAft>
                <a:spcPts val="0"/>
              </a:spcAft>
              <a:buNone/>
              <a:defRPr sz="1600">
                <a:solidFill>
                  <a:schemeClr val="lt1"/>
                </a:solidFill>
                <a:latin typeface="Krona One"/>
                <a:ea typeface="Krona One"/>
                <a:cs typeface="Krona One"/>
                <a:sym typeface="Krona One"/>
              </a:defRPr>
            </a:lvl3pPr>
            <a:lvl4pPr lvl="3" algn="ctr" rtl="0">
              <a:spcBef>
                <a:spcPts val="2133"/>
              </a:spcBef>
              <a:spcAft>
                <a:spcPts val="0"/>
              </a:spcAft>
              <a:buNone/>
              <a:defRPr sz="1600">
                <a:solidFill>
                  <a:schemeClr val="lt1"/>
                </a:solidFill>
                <a:latin typeface="Krona One"/>
                <a:ea typeface="Krona One"/>
                <a:cs typeface="Krona One"/>
                <a:sym typeface="Krona One"/>
              </a:defRPr>
            </a:lvl4pPr>
            <a:lvl5pPr lvl="4" algn="ctr" rtl="0">
              <a:spcBef>
                <a:spcPts val="2133"/>
              </a:spcBef>
              <a:spcAft>
                <a:spcPts val="0"/>
              </a:spcAft>
              <a:buNone/>
              <a:defRPr sz="1600">
                <a:solidFill>
                  <a:schemeClr val="lt1"/>
                </a:solidFill>
                <a:latin typeface="Krona One"/>
                <a:ea typeface="Krona One"/>
                <a:cs typeface="Krona One"/>
                <a:sym typeface="Krona One"/>
              </a:defRPr>
            </a:lvl5pPr>
            <a:lvl6pPr lvl="5" algn="ctr" rtl="0">
              <a:spcBef>
                <a:spcPts val="2133"/>
              </a:spcBef>
              <a:spcAft>
                <a:spcPts val="0"/>
              </a:spcAft>
              <a:buNone/>
              <a:defRPr sz="1600">
                <a:solidFill>
                  <a:schemeClr val="lt1"/>
                </a:solidFill>
                <a:latin typeface="Krona One"/>
                <a:ea typeface="Krona One"/>
                <a:cs typeface="Krona One"/>
                <a:sym typeface="Krona One"/>
              </a:defRPr>
            </a:lvl6pPr>
            <a:lvl7pPr lvl="6" algn="ctr" rtl="0">
              <a:spcBef>
                <a:spcPts val="2133"/>
              </a:spcBef>
              <a:spcAft>
                <a:spcPts val="0"/>
              </a:spcAft>
              <a:buNone/>
              <a:defRPr sz="1600">
                <a:solidFill>
                  <a:schemeClr val="lt1"/>
                </a:solidFill>
                <a:latin typeface="Krona One"/>
                <a:ea typeface="Krona One"/>
                <a:cs typeface="Krona One"/>
                <a:sym typeface="Krona One"/>
              </a:defRPr>
            </a:lvl7pPr>
            <a:lvl8pPr lvl="7" algn="ctr" rtl="0">
              <a:spcBef>
                <a:spcPts val="2133"/>
              </a:spcBef>
              <a:spcAft>
                <a:spcPts val="0"/>
              </a:spcAft>
              <a:buNone/>
              <a:defRPr sz="1600">
                <a:solidFill>
                  <a:schemeClr val="lt1"/>
                </a:solidFill>
                <a:latin typeface="Krona One"/>
                <a:ea typeface="Krona One"/>
                <a:cs typeface="Krona One"/>
                <a:sym typeface="Krona One"/>
              </a:defRPr>
            </a:lvl8pPr>
            <a:lvl9pPr lvl="8" algn="ctr" rtl="0">
              <a:spcBef>
                <a:spcPts val="2133"/>
              </a:spcBef>
              <a:spcAft>
                <a:spcPts val="2133"/>
              </a:spcAft>
              <a:buNone/>
              <a:defRPr sz="1600">
                <a:solidFill>
                  <a:schemeClr val="lt1"/>
                </a:solidFill>
                <a:latin typeface="Krona One"/>
                <a:ea typeface="Krona One"/>
                <a:cs typeface="Krona One"/>
                <a:sym typeface="Krona One"/>
              </a:defRPr>
            </a:lvl9pPr>
          </a:lstStyle>
          <a:p>
            <a:endParaRPr/>
          </a:p>
        </p:txBody>
      </p:sp>
      <p:sp>
        <p:nvSpPr>
          <p:cNvPr id="854" name="Google Shape;854;p41"/>
          <p:cNvSpPr txBox="1">
            <a:spLocks noGrp="1"/>
          </p:cNvSpPr>
          <p:nvPr>
            <p:ph type="subTitle" idx="2"/>
          </p:nvPr>
        </p:nvSpPr>
        <p:spPr>
          <a:xfrm>
            <a:off x="4975145" y="2307936"/>
            <a:ext cx="2228400" cy="4512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lt1"/>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lt1"/>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lt1"/>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lt1"/>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lt1"/>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lt1"/>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lt1"/>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lt1"/>
                </a:solidFill>
                <a:latin typeface="Krona One"/>
                <a:ea typeface="Krona One"/>
                <a:cs typeface="Krona One"/>
                <a:sym typeface="Krona One"/>
              </a:defRPr>
            </a:lvl9pPr>
          </a:lstStyle>
          <a:p>
            <a:endParaRPr/>
          </a:p>
        </p:txBody>
      </p:sp>
      <p:sp>
        <p:nvSpPr>
          <p:cNvPr id="855" name="Google Shape;855;p41"/>
          <p:cNvSpPr txBox="1">
            <a:spLocks noGrp="1"/>
          </p:cNvSpPr>
          <p:nvPr>
            <p:ph type="subTitle" idx="3"/>
          </p:nvPr>
        </p:nvSpPr>
        <p:spPr>
          <a:xfrm>
            <a:off x="8471940" y="2307936"/>
            <a:ext cx="2228400" cy="4512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lt1"/>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lt1"/>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lt1"/>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lt1"/>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lt1"/>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lt1"/>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lt1"/>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lt1"/>
                </a:solidFill>
                <a:latin typeface="Krona One"/>
                <a:ea typeface="Krona One"/>
                <a:cs typeface="Krona One"/>
                <a:sym typeface="Krona One"/>
              </a:defRPr>
            </a:lvl9pPr>
          </a:lstStyle>
          <a:p>
            <a:endParaRPr/>
          </a:p>
        </p:txBody>
      </p:sp>
      <p:sp>
        <p:nvSpPr>
          <p:cNvPr id="856" name="Google Shape;856;p41"/>
          <p:cNvSpPr txBox="1">
            <a:spLocks noGrp="1"/>
          </p:cNvSpPr>
          <p:nvPr>
            <p:ph type="subTitle" idx="4"/>
          </p:nvPr>
        </p:nvSpPr>
        <p:spPr>
          <a:xfrm>
            <a:off x="1218935" y="2764976"/>
            <a:ext cx="2790000" cy="9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33">
                <a:solidFill>
                  <a:schemeClr val="lt1"/>
                </a:solidFill>
              </a:defRPr>
            </a:lvl1pPr>
            <a:lvl2pPr lvl="1" algn="ctr" rtl="0">
              <a:lnSpc>
                <a:spcPct val="100000"/>
              </a:lnSpc>
              <a:spcBef>
                <a:spcPts val="0"/>
              </a:spcBef>
              <a:spcAft>
                <a:spcPts val="0"/>
              </a:spcAft>
              <a:buNone/>
              <a:defRPr sz="1733">
                <a:solidFill>
                  <a:schemeClr val="lt1"/>
                </a:solidFill>
              </a:defRPr>
            </a:lvl2pPr>
            <a:lvl3pPr lvl="2" algn="ctr" rtl="0">
              <a:lnSpc>
                <a:spcPct val="100000"/>
              </a:lnSpc>
              <a:spcBef>
                <a:spcPts val="0"/>
              </a:spcBef>
              <a:spcAft>
                <a:spcPts val="0"/>
              </a:spcAft>
              <a:buNone/>
              <a:defRPr sz="1733">
                <a:solidFill>
                  <a:schemeClr val="lt1"/>
                </a:solidFill>
              </a:defRPr>
            </a:lvl3pPr>
            <a:lvl4pPr lvl="3" algn="ctr" rtl="0">
              <a:lnSpc>
                <a:spcPct val="100000"/>
              </a:lnSpc>
              <a:spcBef>
                <a:spcPts val="0"/>
              </a:spcBef>
              <a:spcAft>
                <a:spcPts val="0"/>
              </a:spcAft>
              <a:buNone/>
              <a:defRPr sz="1733">
                <a:solidFill>
                  <a:schemeClr val="lt1"/>
                </a:solidFill>
              </a:defRPr>
            </a:lvl4pPr>
            <a:lvl5pPr lvl="4" algn="ctr" rtl="0">
              <a:lnSpc>
                <a:spcPct val="100000"/>
              </a:lnSpc>
              <a:spcBef>
                <a:spcPts val="0"/>
              </a:spcBef>
              <a:spcAft>
                <a:spcPts val="0"/>
              </a:spcAft>
              <a:buNone/>
              <a:defRPr sz="1733">
                <a:solidFill>
                  <a:schemeClr val="lt1"/>
                </a:solidFill>
              </a:defRPr>
            </a:lvl5pPr>
            <a:lvl6pPr lvl="5" algn="ctr" rtl="0">
              <a:lnSpc>
                <a:spcPct val="100000"/>
              </a:lnSpc>
              <a:spcBef>
                <a:spcPts val="0"/>
              </a:spcBef>
              <a:spcAft>
                <a:spcPts val="0"/>
              </a:spcAft>
              <a:buNone/>
              <a:defRPr sz="1733">
                <a:solidFill>
                  <a:schemeClr val="lt1"/>
                </a:solidFill>
              </a:defRPr>
            </a:lvl6pPr>
            <a:lvl7pPr lvl="6" algn="ctr" rtl="0">
              <a:lnSpc>
                <a:spcPct val="100000"/>
              </a:lnSpc>
              <a:spcBef>
                <a:spcPts val="0"/>
              </a:spcBef>
              <a:spcAft>
                <a:spcPts val="0"/>
              </a:spcAft>
              <a:buNone/>
              <a:defRPr sz="1733">
                <a:solidFill>
                  <a:schemeClr val="lt1"/>
                </a:solidFill>
              </a:defRPr>
            </a:lvl7pPr>
            <a:lvl8pPr lvl="7" algn="ctr" rtl="0">
              <a:lnSpc>
                <a:spcPct val="100000"/>
              </a:lnSpc>
              <a:spcBef>
                <a:spcPts val="0"/>
              </a:spcBef>
              <a:spcAft>
                <a:spcPts val="0"/>
              </a:spcAft>
              <a:buNone/>
              <a:defRPr sz="1733">
                <a:solidFill>
                  <a:schemeClr val="lt1"/>
                </a:solidFill>
              </a:defRPr>
            </a:lvl8pPr>
            <a:lvl9pPr lvl="8" algn="ctr" rtl="0">
              <a:lnSpc>
                <a:spcPct val="100000"/>
              </a:lnSpc>
              <a:spcBef>
                <a:spcPts val="0"/>
              </a:spcBef>
              <a:spcAft>
                <a:spcPts val="0"/>
              </a:spcAft>
              <a:buNone/>
              <a:defRPr sz="1733">
                <a:solidFill>
                  <a:schemeClr val="lt1"/>
                </a:solidFill>
              </a:defRPr>
            </a:lvl9pPr>
          </a:lstStyle>
          <a:p>
            <a:endParaRPr/>
          </a:p>
        </p:txBody>
      </p:sp>
      <p:sp>
        <p:nvSpPr>
          <p:cNvPr id="857" name="Google Shape;857;p41"/>
          <p:cNvSpPr txBox="1">
            <a:spLocks noGrp="1"/>
          </p:cNvSpPr>
          <p:nvPr>
            <p:ph type="subTitle" idx="5"/>
          </p:nvPr>
        </p:nvSpPr>
        <p:spPr>
          <a:xfrm>
            <a:off x="4694399" y="2777237"/>
            <a:ext cx="2790000" cy="9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33">
                <a:solidFill>
                  <a:schemeClr val="lt1"/>
                </a:solidFill>
              </a:defRPr>
            </a:lvl1pPr>
            <a:lvl2pPr lvl="1" algn="ctr" rtl="0">
              <a:lnSpc>
                <a:spcPct val="100000"/>
              </a:lnSpc>
              <a:spcBef>
                <a:spcPts val="0"/>
              </a:spcBef>
              <a:spcAft>
                <a:spcPts val="0"/>
              </a:spcAft>
              <a:buNone/>
              <a:defRPr sz="1733">
                <a:solidFill>
                  <a:schemeClr val="lt1"/>
                </a:solidFill>
              </a:defRPr>
            </a:lvl2pPr>
            <a:lvl3pPr lvl="2" algn="ctr" rtl="0">
              <a:lnSpc>
                <a:spcPct val="100000"/>
              </a:lnSpc>
              <a:spcBef>
                <a:spcPts val="0"/>
              </a:spcBef>
              <a:spcAft>
                <a:spcPts val="0"/>
              </a:spcAft>
              <a:buNone/>
              <a:defRPr sz="1733">
                <a:solidFill>
                  <a:schemeClr val="lt1"/>
                </a:solidFill>
              </a:defRPr>
            </a:lvl3pPr>
            <a:lvl4pPr lvl="3" algn="ctr" rtl="0">
              <a:lnSpc>
                <a:spcPct val="100000"/>
              </a:lnSpc>
              <a:spcBef>
                <a:spcPts val="0"/>
              </a:spcBef>
              <a:spcAft>
                <a:spcPts val="0"/>
              </a:spcAft>
              <a:buNone/>
              <a:defRPr sz="1733">
                <a:solidFill>
                  <a:schemeClr val="lt1"/>
                </a:solidFill>
              </a:defRPr>
            </a:lvl4pPr>
            <a:lvl5pPr lvl="4" algn="ctr" rtl="0">
              <a:lnSpc>
                <a:spcPct val="100000"/>
              </a:lnSpc>
              <a:spcBef>
                <a:spcPts val="0"/>
              </a:spcBef>
              <a:spcAft>
                <a:spcPts val="0"/>
              </a:spcAft>
              <a:buNone/>
              <a:defRPr sz="1733">
                <a:solidFill>
                  <a:schemeClr val="lt1"/>
                </a:solidFill>
              </a:defRPr>
            </a:lvl5pPr>
            <a:lvl6pPr lvl="5" algn="ctr" rtl="0">
              <a:lnSpc>
                <a:spcPct val="100000"/>
              </a:lnSpc>
              <a:spcBef>
                <a:spcPts val="0"/>
              </a:spcBef>
              <a:spcAft>
                <a:spcPts val="0"/>
              </a:spcAft>
              <a:buNone/>
              <a:defRPr sz="1733">
                <a:solidFill>
                  <a:schemeClr val="lt1"/>
                </a:solidFill>
              </a:defRPr>
            </a:lvl6pPr>
            <a:lvl7pPr lvl="6" algn="ctr" rtl="0">
              <a:lnSpc>
                <a:spcPct val="100000"/>
              </a:lnSpc>
              <a:spcBef>
                <a:spcPts val="0"/>
              </a:spcBef>
              <a:spcAft>
                <a:spcPts val="0"/>
              </a:spcAft>
              <a:buNone/>
              <a:defRPr sz="1733">
                <a:solidFill>
                  <a:schemeClr val="lt1"/>
                </a:solidFill>
              </a:defRPr>
            </a:lvl7pPr>
            <a:lvl8pPr lvl="7" algn="ctr" rtl="0">
              <a:lnSpc>
                <a:spcPct val="100000"/>
              </a:lnSpc>
              <a:spcBef>
                <a:spcPts val="0"/>
              </a:spcBef>
              <a:spcAft>
                <a:spcPts val="0"/>
              </a:spcAft>
              <a:buNone/>
              <a:defRPr sz="1733">
                <a:solidFill>
                  <a:schemeClr val="lt1"/>
                </a:solidFill>
              </a:defRPr>
            </a:lvl8pPr>
            <a:lvl9pPr lvl="8" algn="ctr" rtl="0">
              <a:lnSpc>
                <a:spcPct val="100000"/>
              </a:lnSpc>
              <a:spcBef>
                <a:spcPts val="0"/>
              </a:spcBef>
              <a:spcAft>
                <a:spcPts val="0"/>
              </a:spcAft>
              <a:buNone/>
              <a:defRPr sz="1733">
                <a:solidFill>
                  <a:schemeClr val="lt1"/>
                </a:solidFill>
              </a:defRPr>
            </a:lvl9pPr>
          </a:lstStyle>
          <a:p>
            <a:endParaRPr/>
          </a:p>
        </p:txBody>
      </p:sp>
      <p:sp>
        <p:nvSpPr>
          <p:cNvPr id="858" name="Google Shape;858;p41"/>
          <p:cNvSpPr txBox="1">
            <a:spLocks noGrp="1"/>
          </p:cNvSpPr>
          <p:nvPr>
            <p:ph type="subTitle" idx="6"/>
          </p:nvPr>
        </p:nvSpPr>
        <p:spPr>
          <a:xfrm>
            <a:off x="8191140" y="2777237"/>
            <a:ext cx="2790000" cy="9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33">
                <a:solidFill>
                  <a:schemeClr val="lt1"/>
                </a:solidFill>
              </a:defRPr>
            </a:lvl1pPr>
            <a:lvl2pPr lvl="1" algn="ctr" rtl="0">
              <a:lnSpc>
                <a:spcPct val="100000"/>
              </a:lnSpc>
              <a:spcBef>
                <a:spcPts val="0"/>
              </a:spcBef>
              <a:spcAft>
                <a:spcPts val="0"/>
              </a:spcAft>
              <a:buNone/>
              <a:defRPr sz="1733">
                <a:solidFill>
                  <a:schemeClr val="lt1"/>
                </a:solidFill>
              </a:defRPr>
            </a:lvl2pPr>
            <a:lvl3pPr lvl="2" algn="ctr" rtl="0">
              <a:lnSpc>
                <a:spcPct val="100000"/>
              </a:lnSpc>
              <a:spcBef>
                <a:spcPts val="0"/>
              </a:spcBef>
              <a:spcAft>
                <a:spcPts val="0"/>
              </a:spcAft>
              <a:buNone/>
              <a:defRPr sz="1733">
                <a:solidFill>
                  <a:schemeClr val="lt1"/>
                </a:solidFill>
              </a:defRPr>
            </a:lvl3pPr>
            <a:lvl4pPr lvl="3" algn="ctr" rtl="0">
              <a:lnSpc>
                <a:spcPct val="100000"/>
              </a:lnSpc>
              <a:spcBef>
                <a:spcPts val="0"/>
              </a:spcBef>
              <a:spcAft>
                <a:spcPts val="0"/>
              </a:spcAft>
              <a:buNone/>
              <a:defRPr sz="1733">
                <a:solidFill>
                  <a:schemeClr val="lt1"/>
                </a:solidFill>
              </a:defRPr>
            </a:lvl4pPr>
            <a:lvl5pPr lvl="4" algn="ctr" rtl="0">
              <a:lnSpc>
                <a:spcPct val="100000"/>
              </a:lnSpc>
              <a:spcBef>
                <a:spcPts val="0"/>
              </a:spcBef>
              <a:spcAft>
                <a:spcPts val="0"/>
              </a:spcAft>
              <a:buNone/>
              <a:defRPr sz="1733">
                <a:solidFill>
                  <a:schemeClr val="lt1"/>
                </a:solidFill>
              </a:defRPr>
            </a:lvl5pPr>
            <a:lvl6pPr lvl="5" algn="ctr" rtl="0">
              <a:lnSpc>
                <a:spcPct val="100000"/>
              </a:lnSpc>
              <a:spcBef>
                <a:spcPts val="0"/>
              </a:spcBef>
              <a:spcAft>
                <a:spcPts val="0"/>
              </a:spcAft>
              <a:buNone/>
              <a:defRPr sz="1733">
                <a:solidFill>
                  <a:schemeClr val="lt1"/>
                </a:solidFill>
              </a:defRPr>
            </a:lvl6pPr>
            <a:lvl7pPr lvl="6" algn="ctr" rtl="0">
              <a:lnSpc>
                <a:spcPct val="100000"/>
              </a:lnSpc>
              <a:spcBef>
                <a:spcPts val="0"/>
              </a:spcBef>
              <a:spcAft>
                <a:spcPts val="0"/>
              </a:spcAft>
              <a:buNone/>
              <a:defRPr sz="1733">
                <a:solidFill>
                  <a:schemeClr val="lt1"/>
                </a:solidFill>
              </a:defRPr>
            </a:lvl7pPr>
            <a:lvl8pPr lvl="7" algn="ctr" rtl="0">
              <a:lnSpc>
                <a:spcPct val="100000"/>
              </a:lnSpc>
              <a:spcBef>
                <a:spcPts val="0"/>
              </a:spcBef>
              <a:spcAft>
                <a:spcPts val="0"/>
              </a:spcAft>
              <a:buNone/>
              <a:defRPr sz="1733">
                <a:solidFill>
                  <a:schemeClr val="lt1"/>
                </a:solidFill>
              </a:defRPr>
            </a:lvl8pPr>
            <a:lvl9pPr lvl="8" algn="ctr" rtl="0">
              <a:lnSpc>
                <a:spcPct val="100000"/>
              </a:lnSpc>
              <a:spcBef>
                <a:spcPts val="0"/>
              </a:spcBef>
              <a:spcAft>
                <a:spcPts val="0"/>
              </a:spcAft>
              <a:buNone/>
              <a:defRPr sz="1733">
                <a:solidFill>
                  <a:schemeClr val="lt1"/>
                </a:solidFill>
              </a:defRPr>
            </a:lvl9pPr>
          </a:lstStyle>
          <a:p>
            <a:endParaRPr/>
          </a:p>
        </p:txBody>
      </p:sp>
      <p:sp>
        <p:nvSpPr>
          <p:cNvPr id="859" name="Google Shape;859;p41"/>
          <p:cNvSpPr txBox="1">
            <a:spLocks noGrp="1"/>
          </p:cNvSpPr>
          <p:nvPr>
            <p:ph type="subTitle" idx="7"/>
          </p:nvPr>
        </p:nvSpPr>
        <p:spPr>
          <a:xfrm>
            <a:off x="3233379" y="4738420"/>
            <a:ext cx="2228400" cy="4568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lt1"/>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lt1"/>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lt1"/>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lt1"/>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lt1"/>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lt1"/>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lt1"/>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lt1"/>
                </a:solidFill>
                <a:latin typeface="Krona One"/>
                <a:ea typeface="Krona One"/>
                <a:cs typeface="Krona One"/>
                <a:sym typeface="Krona One"/>
              </a:defRPr>
            </a:lvl9pPr>
          </a:lstStyle>
          <a:p>
            <a:endParaRPr/>
          </a:p>
        </p:txBody>
      </p:sp>
      <p:sp>
        <p:nvSpPr>
          <p:cNvPr id="860" name="Google Shape;860;p41"/>
          <p:cNvSpPr txBox="1">
            <a:spLocks noGrp="1"/>
          </p:cNvSpPr>
          <p:nvPr>
            <p:ph type="subTitle" idx="8"/>
          </p:nvPr>
        </p:nvSpPr>
        <p:spPr>
          <a:xfrm>
            <a:off x="2952632" y="5202780"/>
            <a:ext cx="2790000" cy="9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33">
                <a:solidFill>
                  <a:schemeClr val="lt1"/>
                </a:solidFill>
              </a:defRPr>
            </a:lvl1pPr>
            <a:lvl2pPr lvl="1" algn="ctr" rtl="0">
              <a:lnSpc>
                <a:spcPct val="100000"/>
              </a:lnSpc>
              <a:spcBef>
                <a:spcPts val="2133"/>
              </a:spcBef>
              <a:spcAft>
                <a:spcPts val="0"/>
              </a:spcAft>
              <a:buNone/>
              <a:defRPr sz="1733">
                <a:solidFill>
                  <a:schemeClr val="lt1"/>
                </a:solidFill>
              </a:defRPr>
            </a:lvl2pPr>
            <a:lvl3pPr lvl="2" algn="ctr" rtl="0">
              <a:lnSpc>
                <a:spcPct val="100000"/>
              </a:lnSpc>
              <a:spcBef>
                <a:spcPts val="2133"/>
              </a:spcBef>
              <a:spcAft>
                <a:spcPts val="0"/>
              </a:spcAft>
              <a:buNone/>
              <a:defRPr sz="1733">
                <a:solidFill>
                  <a:schemeClr val="lt1"/>
                </a:solidFill>
              </a:defRPr>
            </a:lvl3pPr>
            <a:lvl4pPr lvl="3" algn="ctr" rtl="0">
              <a:lnSpc>
                <a:spcPct val="100000"/>
              </a:lnSpc>
              <a:spcBef>
                <a:spcPts val="2133"/>
              </a:spcBef>
              <a:spcAft>
                <a:spcPts val="0"/>
              </a:spcAft>
              <a:buNone/>
              <a:defRPr sz="1733">
                <a:solidFill>
                  <a:schemeClr val="lt1"/>
                </a:solidFill>
              </a:defRPr>
            </a:lvl4pPr>
            <a:lvl5pPr lvl="4" algn="ctr" rtl="0">
              <a:lnSpc>
                <a:spcPct val="100000"/>
              </a:lnSpc>
              <a:spcBef>
                <a:spcPts val="2133"/>
              </a:spcBef>
              <a:spcAft>
                <a:spcPts val="0"/>
              </a:spcAft>
              <a:buNone/>
              <a:defRPr sz="1733">
                <a:solidFill>
                  <a:schemeClr val="lt1"/>
                </a:solidFill>
              </a:defRPr>
            </a:lvl5pPr>
            <a:lvl6pPr lvl="5" algn="ctr" rtl="0">
              <a:lnSpc>
                <a:spcPct val="100000"/>
              </a:lnSpc>
              <a:spcBef>
                <a:spcPts val="2133"/>
              </a:spcBef>
              <a:spcAft>
                <a:spcPts val="0"/>
              </a:spcAft>
              <a:buNone/>
              <a:defRPr sz="1733">
                <a:solidFill>
                  <a:schemeClr val="lt1"/>
                </a:solidFill>
              </a:defRPr>
            </a:lvl6pPr>
            <a:lvl7pPr lvl="6" algn="ctr" rtl="0">
              <a:lnSpc>
                <a:spcPct val="100000"/>
              </a:lnSpc>
              <a:spcBef>
                <a:spcPts val="2133"/>
              </a:spcBef>
              <a:spcAft>
                <a:spcPts val="0"/>
              </a:spcAft>
              <a:buNone/>
              <a:defRPr sz="1733">
                <a:solidFill>
                  <a:schemeClr val="lt1"/>
                </a:solidFill>
              </a:defRPr>
            </a:lvl7pPr>
            <a:lvl8pPr lvl="7" algn="ctr" rtl="0">
              <a:lnSpc>
                <a:spcPct val="100000"/>
              </a:lnSpc>
              <a:spcBef>
                <a:spcPts val="2133"/>
              </a:spcBef>
              <a:spcAft>
                <a:spcPts val="0"/>
              </a:spcAft>
              <a:buNone/>
              <a:defRPr sz="1733">
                <a:solidFill>
                  <a:schemeClr val="lt1"/>
                </a:solidFill>
              </a:defRPr>
            </a:lvl8pPr>
            <a:lvl9pPr lvl="8" algn="ctr" rtl="0">
              <a:lnSpc>
                <a:spcPct val="100000"/>
              </a:lnSpc>
              <a:spcBef>
                <a:spcPts val="2133"/>
              </a:spcBef>
              <a:spcAft>
                <a:spcPts val="2133"/>
              </a:spcAft>
              <a:buNone/>
              <a:defRPr sz="1733">
                <a:solidFill>
                  <a:schemeClr val="lt1"/>
                </a:solidFill>
              </a:defRPr>
            </a:lvl9pPr>
          </a:lstStyle>
          <a:p>
            <a:endParaRPr/>
          </a:p>
        </p:txBody>
      </p:sp>
      <p:sp>
        <p:nvSpPr>
          <p:cNvPr id="861" name="Google Shape;861;p41"/>
          <p:cNvSpPr txBox="1">
            <a:spLocks noGrp="1"/>
          </p:cNvSpPr>
          <p:nvPr>
            <p:ph type="subTitle" idx="9"/>
          </p:nvPr>
        </p:nvSpPr>
        <p:spPr>
          <a:xfrm>
            <a:off x="6730173" y="4738420"/>
            <a:ext cx="2228400" cy="4568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Krona One"/>
                <a:ea typeface="Krona One"/>
                <a:cs typeface="Krona One"/>
                <a:sym typeface="Krona One"/>
              </a:defRPr>
            </a:lvl1pPr>
            <a:lvl2pPr lvl="1" algn="ctr" rtl="0">
              <a:lnSpc>
                <a:spcPct val="100000"/>
              </a:lnSpc>
              <a:spcBef>
                <a:spcPts val="0"/>
              </a:spcBef>
              <a:spcAft>
                <a:spcPts val="0"/>
              </a:spcAft>
              <a:buNone/>
              <a:defRPr sz="1600">
                <a:solidFill>
                  <a:schemeClr val="lt1"/>
                </a:solidFill>
                <a:latin typeface="Krona One"/>
                <a:ea typeface="Krona One"/>
                <a:cs typeface="Krona One"/>
                <a:sym typeface="Krona One"/>
              </a:defRPr>
            </a:lvl2pPr>
            <a:lvl3pPr lvl="2" algn="ctr" rtl="0">
              <a:lnSpc>
                <a:spcPct val="100000"/>
              </a:lnSpc>
              <a:spcBef>
                <a:spcPts val="0"/>
              </a:spcBef>
              <a:spcAft>
                <a:spcPts val="0"/>
              </a:spcAft>
              <a:buNone/>
              <a:defRPr sz="1600">
                <a:solidFill>
                  <a:schemeClr val="lt1"/>
                </a:solidFill>
                <a:latin typeface="Krona One"/>
                <a:ea typeface="Krona One"/>
                <a:cs typeface="Krona One"/>
                <a:sym typeface="Krona One"/>
              </a:defRPr>
            </a:lvl3pPr>
            <a:lvl4pPr lvl="3" algn="ctr" rtl="0">
              <a:lnSpc>
                <a:spcPct val="100000"/>
              </a:lnSpc>
              <a:spcBef>
                <a:spcPts val="0"/>
              </a:spcBef>
              <a:spcAft>
                <a:spcPts val="0"/>
              </a:spcAft>
              <a:buNone/>
              <a:defRPr sz="1600">
                <a:solidFill>
                  <a:schemeClr val="lt1"/>
                </a:solidFill>
                <a:latin typeface="Krona One"/>
                <a:ea typeface="Krona One"/>
                <a:cs typeface="Krona One"/>
                <a:sym typeface="Krona One"/>
              </a:defRPr>
            </a:lvl4pPr>
            <a:lvl5pPr lvl="4" algn="ctr" rtl="0">
              <a:lnSpc>
                <a:spcPct val="100000"/>
              </a:lnSpc>
              <a:spcBef>
                <a:spcPts val="0"/>
              </a:spcBef>
              <a:spcAft>
                <a:spcPts val="0"/>
              </a:spcAft>
              <a:buNone/>
              <a:defRPr sz="1600">
                <a:solidFill>
                  <a:schemeClr val="lt1"/>
                </a:solidFill>
                <a:latin typeface="Krona One"/>
                <a:ea typeface="Krona One"/>
                <a:cs typeface="Krona One"/>
                <a:sym typeface="Krona One"/>
              </a:defRPr>
            </a:lvl5pPr>
            <a:lvl6pPr lvl="5" algn="ctr" rtl="0">
              <a:lnSpc>
                <a:spcPct val="100000"/>
              </a:lnSpc>
              <a:spcBef>
                <a:spcPts val="0"/>
              </a:spcBef>
              <a:spcAft>
                <a:spcPts val="0"/>
              </a:spcAft>
              <a:buNone/>
              <a:defRPr sz="1600">
                <a:solidFill>
                  <a:schemeClr val="lt1"/>
                </a:solidFill>
                <a:latin typeface="Krona One"/>
                <a:ea typeface="Krona One"/>
                <a:cs typeface="Krona One"/>
                <a:sym typeface="Krona One"/>
              </a:defRPr>
            </a:lvl6pPr>
            <a:lvl7pPr lvl="6" algn="ctr" rtl="0">
              <a:lnSpc>
                <a:spcPct val="100000"/>
              </a:lnSpc>
              <a:spcBef>
                <a:spcPts val="0"/>
              </a:spcBef>
              <a:spcAft>
                <a:spcPts val="0"/>
              </a:spcAft>
              <a:buNone/>
              <a:defRPr sz="1600">
                <a:solidFill>
                  <a:schemeClr val="lt1"/>
                </a:solidFill>
                <a:latin typeface="Krona One"/>
                <a:ea typeface="Krona One"/>
                <a:cs typeface="Krona One"/>
                <a:sym typeface="Krona One"/>
              </a:defRPr>
            </a:lvl7pPr>
            <a:lvl8pPr lvl="7" algn="ctr" rtl="0">
              <a:lnSpc>
                <a:spcPct val="100000"/>
              </a:lnSpc>
              <a:spcBef>
                <a:spcPts val="0"/>
              </a:spcBef>
              <a:spcAft>
                <a:spcPts val="0"/>
              </a:spcAft>
              <a:buNone/>
              <a:defRPr sz="1600">
                <a:solidFill>
                  <a:schemeClr val="lt1"/>
                </a:solidFill>
                <a:latin typeface="Krona One"/>
                <a:ea typeface="Krona One"/>
                <a:cs typeface="Krona One"/>
                <a:sym typeface="Krona One"/>
              </a:defRPr>
            </a:lvl8pPr>
            <a:lvl9pPr lvl="8" algn="ctr" rtl="0">
              <a:lnSpc>
                <a:spcPct val="100000"/>
              </a:lnSpc>
              <a:spcBef>
                <a:spcPts val="0"/>
              </a:spcBef>
              <a:spcAft>
                <a:spcPts val="0"/>
              </a:spcAft>
              <a:buNone/>
              <a:defRPr sz="1600">
                <a:solidFill>
                  <a:schemeClr val="lt1"/>
                </a:solidFill>
                <a:latin typeface="Krona One"/>
                <a:ea typeface="Krona One"/>
                <a:cs typeface="Krona One"/>
                <a:sym typeface="Krona One"/>
              </a:defRPr>
            </a:lvl9pPr>
          </a:lstStyle>
          <a:p>
            <a:endParaRPr/>
          </a:p>
        </p:txBody>
      </p:sp>
      <p:sp>
        <p:nvSpPr>
          <p:cNvPr id="862" name="Google Shape;862;p41"/>
          <p:cNvSpPr txBox="1">
            <a:spLocks noGrp="1"/>
          </p:cNvSpPr>
          <p:nvPr>
            <p:ph type="subTitle" idx="13"/>
          </p:nvPr>
        </p:nvSpPr>
        <p:spPr>
          <a:xfrm>
            <a:off x="6449373" y="5202780"/>
            <a:ext cx="2790000" cy="9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33">
                <a:solidFill>
                  <a:schemeClr val="lt1"/>
                </a:solidFill>
              </a:defRPr>
            </a:lvl1pPr>
            <a:lvl2pPr lvl="1" algn="ctr" rtl="0">
              <a:lnSpc>
                <a:spcPct val="100000"/>
              </a:lnSpc>
              <a:spcBef>
                <a:spcPts val="0"/>
              </a:spcBef>
              <a:spcAft>
                <a:spcPts val="0"/>
              </a:spcAft>
              <a:buNone/>
              <a:defRPr sz="1733">
                <a:solidFill>
                  <a:schemeClr val="lt1"/>
                </a:solidFill>
              </a:defRPr>
            </a:lvl2pPr>
            <a:lvl3pPr lvl="2" algn="ctr" rtl="0">
              <a:lnSpc>
                <a:spcPct val="100000"/>
              </a:lnSpc>
              <a:spcBef>
                <a:spcPts val="0"/>
              </a:spcBef>
              <a:spcAft>
                <a:spcPts val="0"/>
              </a:spcAft>
              <a:buNone/>
              <a:defRPr sz="1733">
                <a:solidFill>
                  <a:schemeClr val="lt1"/>
                </a:solidFill>
              </a:defRPr>
            </a:lvl3pPr>
            <a:lvl4pPr lvl="3" algn="ctr" rtl="0">
              <a:lnSpc>
                <a:spcPct val="100000"/>
              </a:lnSpc>
              <a:spcBef>
                <a:spcPts val="0"/>
              </a:spcBef>
              <a:spcAft>
                <a:spcPts val="0"/>
              </a:spcAft>
              <a:buNone/>
              <a:defRPr sz="1733">
                <a:solidFill>
                  <a:schemeClr val="lt1"/>
                </a:solidFill>
              </a:defRPr>
            </a:lvl4pPr>
            <a:lvl5pPr lvl="4" algn="ctr" rtl="0">
              <a:lnSpc>
                <a:spcPct val="100000"/>
              </a:lnSpc>
              <a:spcBef>
                <a:spcPts val="0"/>
              </a:spcBef>
              <a:spcAft>
                <a:spcPts val="0"/>
              </a:spcAft>
              <a:buNone/>
              <a:defRPr sz="1733">
                <a:solidFill>
                  <a:schemeClr val="lt1"/>
                </a:solidFill>
              </a:defRPr>
            </a:lvl5pPr>
            <a:lvl6pPr lvl="5" algn="ctr" rtl="0">
              <a:lnSpc>
                <a:spcPct val="100000"/>
              </a:lnSpc>
              <a:spcBef>
                <a:spcPts val="0"/>
              </a:spcBef>
              <a:spcAft>
                <a:spcPts val="0"/>
              </a:spcAft>
              <a:buNone/>
              <a:defRPr sz="1733">
                <a:solidFill>
                  <a:schemeClr val="lt1"/>
                </a:solidFill>
              </a:defRPr>
            </a:lvl6pPr>
            <a:lvl7pPr lvl="6" algn="ctr" rtl="0">
              <a:lnSpc>
                <a:spcPct val="100000"/>
              </a:lnSpc>
              <a:spcBef>
                <a:spcPts val="0"/>
              </a:spcBef>
              <a:spcAft>
                <a:spcPts val="0"/>
              </a:spcAft>
              <a:buNone/>
              <a:defRPr sz="1733">
                <a:solidFill>
                  <a:schemeClr val="lt1"/>
                </a:solidFill>
              </a:defRPr>
            </a:lvl7pPr>
            <a:lvl8pPr lvl="7" algn="ctr" rtl="0">
              <a:lnSpc>
                <a:spcPct val="100000"/>
              </a:lnSpc>
              <a:spcBef>
                <a:spcPts val="0"/>
              </a:spcBef>
              <a:spcAft>
                <a:spcPts val="0"/>
              </a:spcAft>
              <a:buNone/>
              <a:defRPr sz="1733">
                <a:solidFill>
                  <a:schemeClr val="lt1"/>
                </a:solidFill>
              </a:defRPr>
            </a:lvl8pPr>
            <a:lvl9pPr lvl="8" algn="ctr" rtl="0">
              <a:lnSpc>
                <a:spcPct val="100000"/>
              </a:lnSpc>
              <a:spcBef>
                <a:spcPts val="0"/>
              </a:spcBef>
              <a:spcAft>
                <a:spcPts val="0"/>
              </a:spcAft>
              <a:buNone/>
              <a:defRPr sz="1733">
                <a:solidFill>
                  <a:schemeClr val="lt1"/>
                </a:solidFill>
              </a:defRPr>
            </a:lvl9pPr>
          </a:lstStyle>
          <a:p>
            <a:endParaRPr/>
          </a:p>
        </p:txBody>
      </p:sp>
      <p:sp>
        <p:nvSpPr>
          <p:cNvPr id="863" name="Google Shape;863;p41"/>
          <p:cNvSpPr/>
          <p:nvPr/>
        </p:nvSpPr>
        <p:spPr>
          <a:xfrm>
            <a:off x="961783" y="6350007"/>
            <a:ext cx="2931600" cy="2458800"/>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4" name="Google Shape;864;p41"/>
          <p:cNvSpPr/>
          <p:nvPr/>
        </p:nvSpPr>
        <p:spPr>
          <a:xfrm>
            <a:off x="4593609" y="6350007"/>
            <a:ext cx="2931600" cy="2458800"/>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5" name="Google Shape;865;p41"/>
          <p:cNvSpPr/>
          <p:nvPr/>
        </p:nvSpPr>
        <p:spPr>
          <a:xfrm>
            <a:off x="8302332" y="6350007"/>
            <a:ext cx="2931600" cy="2458800"/>
          </a:xfrm>
          <a:prstGeom prst="ellipse">
            <a:avLst/>
          </a:prstGeom>
          <a:solidFill>
            <a:schemeClr val="accent4">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6" name="Google Shape;866;p41"/>
          <p:cNvSpPr txBox="1">
            <a:spLocks noGrp="1"/>
          </p:cNvSpPr>
          <p:nvPr>
            <p:ph type="title"/>
          </p:nvPr>
        </p:nvSpPr>
        <p:spPr>
          <a:xfrm>
            <a:off x="950967" y="518903"/>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1404630609"/>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and credits">
  <p:cSld name="Thanks and credits">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950967" y="794108"/>
            <a:ext cx="5162000" cy="12120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667"/>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69" name="Google Shape;869;p42"/>
          <p:cNvSpPr txBox="1">
            <a:spLocks noGrp="1"/>
          </p:cNvSpPr>
          <p:nvPr>
            <p:ph type="subTitle" idx="1"/>
          </p:nvPr>
        </p:nvSpPr>
        <p:spPr>
          <a:xfrm>
            <a:off x="966567" y="2008800"/>
            <a:ext cx="4596400" cy="192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870" name="Google Shape;870;p42"/>
          <p:cNvSpPr txBox="1"/>
          <p:nvPr/>
        </p:nvSpPr>
        <p:spPr>
          <a:xfrm>
            <a:off x="971107" y="4956900"/>
            <a:ext cx="4472000" cy="852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dk2"/>
                </a:solidFill>
                <a:latin typeface="Open Sans"/>
                <a:ea typeface="Open Sans"/>
                <a:cs typeface="Open Sans"/>
                <a:sym typeface="Open Sans"/>
              </a:rPr>
              <a:t>CREDITS: This presentation template was created by </a:t>
            </a:r>
            <a:r>
              <a:rPr lang="en" sz="1333" b="1">
                <a:solidFill>
                  <a:schemeClr val="dk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333">
                <a:solidFill>
                  <a:schemeClr val="dk2"/>
                </a:solidFill>
                <a:latin typeface="Open Sans"/>
                <a:ea typeface="Open Sans"/>
                <a:cs typeface="Open Sans"/>
                <a:sym typeface="Open Sans"/>
              </a:rPr>
              <a:t>, including icons by </a:t>
            </a:r>
            <a:r>
              <a:rPr lang="en" sz="1333"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333">
                <a:solidFill>
                  <a:schemeClr val="dk2"/>
                </a:solidFill>
                <a:latin typeface="Open Sans"/>
                <a:ea typeface="Open Sans"/>
                <a:cs typeface="Open Sans"/>
                <a:sym typeface="Open Sans"/>
              </a:rPr>
              <a:t>, infographics &amp; images by </a:t>
            </a:r>
            <a:r>
              <a:rPr lang="en" sz="1333"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333">
                <a:solidFill>
                  <a:schemeClr val="dk2"/>
                </a:solidFill>
                <a:latin typeface="Open Sans"/>
                <a:ea typeface="Open Sans"/>
                <a:cs typeface="Open Sans"/>
                <a:sym typeface="Open Sans"/>
              </a:rPr>
              <a:t> and illustrations by </a:t>
            </a:r>
            <a:r>
              <a:rPr lang="en" sz="1333"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Stories</a:t>
            </a:r>
            <a:endParaRPr sz="1333" b="1">
              <a:solidFill>
                <a:schemeClr val="dk2"/>
              </a:solidFill>
              <a:latin typeface="Open Sans"/>
              <a:ea typeface="Open Sans"/>
              <a:cs typeface="Open Sans"/>
              <a:sym typeface="Open Sans"/>
            </a:endParaRPr>
          </a:p>
          <a:p>
            <a:pPr marL="0" lvl="0" indent="0" algn="l" rtl="0">
              <a:spcBef>
                <a:spcPts val="0"/>
              </a:spcBef>
              <a:spcAft>
                <a:spcPts val="0"/>
              </a:spcAft>
              <a:buNone/>
            </a:pPr>
            <a:endParaRPr sz="1600">
              <a:solidFill>
                <a:schemeClr val="lt1"/>
              </a:solidFill>
              <a:latin typeface="Ubuntu"/>
              <a:ea typeface="Ubuntu"/>
              <a:cs typeface="Ubuntu"/>
              <a:sym typeface="Ubuntu"/>
            </a:endParaRPr>
          </a:p>
          <a:p>
            <a:pPr marL="0" lvl="0" indent="0" algn="l" rtl="0">
              <a:spcBef>
                <a:spcPts val="0"/>
              </a:spcBef>
              <a:spcAft>
                <a:spcPts val="0"/>
              </a:spcAft>
              <a:buNone/>
            </a:pP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sp>
        <p:nvSpPr>
          <p:cNvPr id="871" name="Google Shape;871;p42"/>
          <p:cNvSpPr/>
          <p:nvPr/>
        </p:nvSpPr>
        <p:spPr>
          <a:xfrm>
            <a:off x="6096000" y="700"/>
            <a:ext cx="6095069" cy="6858091"/>
          </a:xfrm>
          <a:custGeom>
            <a:avLst/>
            <a:gdLst/>
            <a:ahLst/>
            <a:cxnLst/>
            <a:rect l="l" t="t" r="r" b="b"/>
            <a:pathLst>
              <a:path w="21460" h="21470" extrusionOk="0">
                <a:moveTo>
                  <a:pt x="0" y="21469"/>
                </a:moveTo>
                <a:lnTo>
                  <a:pt x="21460" y="21469"/>
                </a:lnTo>
                <a:lnTo>
                  <a:pt x="21460" y="1"/>
                </a:lnTo>
                <a:lnTo>
                  <a:pt x="0"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2" name="Google Shape;872;p42"/>
          <p:cNvSpPr/>
          <p:nvPr/>
        </p:nvSpPr>
        <p:spPr>
          <a:xfrm rot="10800000" flipH="1">
            <a:off x="6087568" y="-8083"/>
            <a:ext cx="1511200" cy="6858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12654822"/>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4"/>
        <p:cNvGrpSpPr/>
        <p:nvPr/>
      </p:nvGrpSpPr>
      <p:grpSpPr>
        <a:xfrm>
          <a:off x="0" y="0"/>
          <a:ext cx="0" cy="0"/>
          <a:chOff x="0" y="0"/>
          <a:chExt cx="0" cy="0"/>
        </a:xfrm>
      </p:grpSpPr>
      <p:sp>
        <p:nvSpPr>
          <p:cNvPr id="55" name="Google Shape;55;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6" name="Google Shape;56;p6"/>
          <p:cNvSpPr/>
          <p:nvPr/>
        </p:nvSpPr>
        <p:spPr>
          <a:xfrm>
            <a:off x="-73800" y="1783400"/>
            <a:ext cx="13198207" cy="3386608"/>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chemeClr val="accent4">
              <a:alpha val="206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6"/>
          <p:cNvSpPr/>
          <p:nvPr/>
        </p:nvSpPr>
        <p:spPr>
          <a:xfrm>
            <a:off x="3667" y="4919897"/>
            <a:ext cx="12192000" cy="1932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58" name="Google Shape;58;p6"/>
          <p:cNvCxnSpPr/>
          <p:nvPr/>
        </p:nvCxnSpPr>
        <p:spPr>
          <a:xfrm>
            <a:off x="105932" y="6026603"/>
            <a:ext cx="12359200" cy="0"/>
          </a:xfrm>
          <a:prstGeom prst="straightConnector1">
            <a:avLst/>
          </a:prstGeom>
          <a:noFill/>
          <a:ln w="152400" cap="flat" cmpd="sng">
            <a:solidFill>
              <a:schemeClr val="dk2"/>
            </a:solidFill>
            <a:prstDash val="dash"/>
            <a:round/>
            <a:headEnd type="none" w="med" len="med"/>
            <a:tailEnd type="none" w="med" len="med"/>
          </a:ln>
        </p:spPr>
      </p:cxnSp>
      <p:sp>
        <p:nvSpPr>
          <p:cNvPr id="59" name="Google Shape;59;p6"/>
          <p:cNvSpPr txBox="1">
            <a:spLocks noGrp="1"/>
          </p:cNvSpPr>
          <p:nvPr>
            <p:ph type="title"/>
          </p:nvPr>
        </p:nvSpPr>
        <p:spPr>
          <a:xfrm>
            <a:off x="1154167" y="520228"/>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3431200372"/>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5"/>
        <p:cNvGrpSpPr/>
        <p:nvPr/>
      </p:nvGrpSpPr>
      <p:grpSpPr>
        <a:xfrm>
          <a:off x="0" y="0"/>
          <a:ext cx="0" cy="0"/>
          <a:chOff x="0" y="0"/>
          <a:chExt cx="0" cy="0"/>
        </a:xfrm>
      </p:grpSpPr>
      <p:sp>
        <p:nvSpPr>
          <p:cNvPr id="66" name="Google Shape;66;p8"/>
          <p:cNvSpPr/>
          <p:nvPr/>
        </p:nvSpPr>
        <p:spPr>
          <a:xfrm flipH="1">
            <a:off x="0" y="-104"/>
            <a:ext cx="12192000" cy="6852000"/>
          </a:xfrm>
          <a:prstGeom prst="rtTriangle">
            <a:avLst/>
          </a:prstGeom>
          <a:solidFill>
            <a:schemeClr val="accent4">
              <a:alpha val="324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 name="Google Shape;67;p8"/>
          <p:cNvGrpSpPr/>
          <p:nvPr/>
        </p:nvGrpSpPr>
        <p:grpSpPr>
          <a:xfrm rot="-748857">
            <a:off x="9851833" y="5453129"/>
            <a:ext cx="3214743" cy="2120352"/>
            <a:chOff x="7513054" y="3864348"/>
            <a:chExt cx="2411225" cy="1590375"/>
          </a:xfrm>
        </p:grpSpPr>
        <p:sp>
          <p:nvSpPr>
            <p:cNvPr id="68" name="Google Shape;68;p8"/>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8"/>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0" name="Google Shape;70;p8"/>
          <p:cNvSpPr/>
          <p:nvPr/>
        </p:nvSpPr>
        <p:spPr>
          <a:xfrm rot="-2046914">
            <a:off x="-10145403" y="-5474647"/>
            <a:ext cx="13799545" cy="10949305"/>
          </a:xfrm>
          <a:prstGeom prst="ellipse">
            <a:avLst/>
          </a:prstGeom>
          <a:solidFill>
            <a:schemeClr val="accent4">
              <a:alpha val="122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1" name="Google Shape;71;p8"/>
          <p:cNvGrpSpPr/>
          <p:nvPr/>
        </p:nvGrpSpPr>
        <p:grpSpPr>
          <a:xfrm>
            <a:off x="950961" y="735133"/>
            <a:ext cx="10289944" cy="5392400"/>
            <a:chOff x="713225" y="551350"/>
            <a:chExt cx="7980000" cy="4044300"/>
          </a:xfrm>
        </p:grpSpPr>
        <p:sp>
          <p:nvSpPr>
            <p:cNvPr id="72" name="Google Shape;72;p8"/>
            <p:cNvSpPr/>
            <p:nvPr/>
          </p:nvSpPr>
          <p:spPr>
            <a:xfrm>
              <a:off x="713225" y="551350"/>
              <a:ext cx="7980000" cy="4044300"/>
            </a:xfrm>
            <a:prstGeom prst="roundRect">
              <a:avLst>
                <a:gd name="adj" fmla="val 1079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8"/>
            <p:cNvSpPr/>
            <p:nvPr/>
          </p:nvSpPr>
          <p:spPr>
            <a:xfrm>
              <a:off x="1722702" y="551350"/>
              <a:ext cx="6970500" cy="4044300"/>
            </a:xfrm>
            <a:prstGeom prst="roundRect">
              <a:avLst>
                <a:gd name="adj" fmla="val 1079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8"/>
            <p:cNvSpPr/>
            <p:nvPr/>
          </p:nvSpPr>
          <p:spPr>
            <a:xfrm>
              <a:off x="982850" y="769675"/>
              <a:ext cx="7447932" cy="3567146"/>
            </a:xfrm>
            <a:custGeom>
              <a:avLst/>
              <a:gdLst/>
              <a:ahLst/>
              <a:cxnLst/>
              <a:rect l="l" t="t" r="r" b="b"/>
              <a:pathLst>
                <a:path w="16614" h="8515" extrusionOk="0">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8"/>
            <p:cNvSpPr/>
            <p:nvPr/>
          </p:nvSpPr>
          <p:spPr>
            <a:xfrm>
              <a:off x="982850" y="769675"/>
              <a:ext cx="7447932" cy="861310"/>
            </a:xfrm>
            <a:custGeom>
              <a:avLst/>
              <a:gdLst/>
              <a:ahLst/>
              <a:cxnLst/>
              <a:rect l="l" t="t" r="r" b="b"/>
              <a:pathLst>
                <a:path w="16614" h="2056" extrusionOk="0">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8"/>
            <p:cNvSpPr/>
            <p:nvPr/>
          </p:nvSpPr>
          <p:spPr>
            <a:xfrm>
              <a:off x="982850" y="3477191"/>
              <a:ext cx="7447932" cy="859634"/>
            </a:xfrm>
            <a:custGeom>
              <a:avLst/>
              <a:gdLst/>
              <a:ahLst/>
              <a:cxnLst/>
              <a:rect l="l" t="t" r="r" b="b"/>
              <a:pathLst>
                <a:path w="16614" h="2052" extrusionOk="0">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8"/>
            <p:cNvSpPr/>
            <p:nvPr/>
          </p:nvSpPr>
          <p:spPr>
            <a:xfrm>
              <a:off x="2398974" y="1041634"/>
              <a:ext cx="276372" cy="241431"/>
            </a:xfrm>
            <a:custGeom>
              <a:avLst/>
              <a:gdLst/>
              <a:ahLst/>
              <a:cxnLst/>
              <a:rect l="l" t="t" r="r" b="b"/>
              <a:pathLst>
                <a:path w="675" h="680" extrusionOk="0">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8"/>
            <p:cNvSpPr/>
            <p:nvPr/>
          </p:nvSpPr>
          <p:spPr>
            <a:xfrm>
              <a:off x="2398974" y="3791714"/>
              <a:ext cx="276372" cy="240010"/>
            </a:xfrm>
            <a:custGeom>
              <a:avLst/>
              <a:gdLst/>
              <a:ahLst/>
              <a:cxnLst/>
              <a:rect l="l" t="t" r="r" b="b"/>
              <a:pathLst>
                <a:path w="675" h="676" extrusionOk="0">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8"/>
            <p:cNvSpPr/>
            <p:nvPr/>
          </p:nvSpPr>
          <p:spPr>
            <a:xfrm>
              <a:off x="6483973" y="1041634"/>
              <a:ext cx="276781" cy="241431"/>
            </a:xfrm>
            <a:custGeom>
              <a:avLst/>
              <a:gdLst/>
              <a:ahLst/>
              <a:cxnLst/>
              <a:rect l="l" t="t" r="r" b="b"/>
              <a:pathLst>
                <a:path w="676" h="680" extrusionOk="0">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8"/>
            <p:cNvSpPr/>
            <p:nvPr/>
          </p:nvSpPr>
          <p:spPr>
            <a:xfrm>
              <a:off x="6483973" y="3791714"/>
              <a:ext cx="276781" cy="240010"/>
            </a:xfrm>
            <a:custGeom>
              <a:avLst/>
              <a:gdLst/>
              <a:ahLst/>
              <a:cxnLst/>
              <a:rect l="l" t="t" r="r" b="b"/>
              <a:pathLst>
                <a:path w="676" h="676" extrusionOk="0">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8"/>
            <p:cNvSpPr/>
            <p:nvPr/>
          </p:nvSpPr>
          <p:spPr>
            <a:xfrm>
              <a:off x="982859" y="1630567"/>
              <a:ext cx="739849" cy="1847040"/>
            </a:xfrm>
            <a:custGeom>
              <a:avLst/>
              <a:gdLst/>
              <a:ahLst/>
              <a:cxnLst/>
              <a:rect l="l" t="t" r="r" b="b"/>
              <a:pathLst>
                <a:path w="1807" h="4409" extrusionOk="0">
                  <a:moveTo>
                    <a:pt x="0" y="1"/>
                  </a:moveTo>
                  <a:lnTo>
                    <a:pt x="0" y="4409"/>
                  </a:lnTo>
                  <a:lnTo>
                    <a:pt x="1807" y="4409"/>
                  </a:lnTo>
                  <a:lnTo>
                    <a:pt x="1807" y="1"/>
                  </a:lnTo>
                  <a:close/>
                </a:path>
              </a:pathLst>
            </a:custGeom>
            <a:solidFill>
              <a:srgbClr val="DFD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8"/>
            <p:cNvSpPr/>
            <p:nvPr/>
          </p:nvSpPr>
          <p:spPr>
            <a:xfrm>
              <a:off x="982859" y="3477190"/>
              <a:ext cx="774242" cy="859634"/>
            </a:xfrm>
            <a:custGeom>
              <a:avLst/>
              <a:gdLst/>
              <a:ahLst/>
              <a:cxnLst/>
              <a:rect l="l" t="t" r="r" b="b"/>
              <a:pathLst>
                <a:path w="1891" h="2052" extrusionOk="0">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8"/>
            <p:cNvSpPr/>
            <p:nvPr/>
          </p:nvSpPr>
          <p:spPr>
            <a:xfrm>
              <a:off x="982859" y="769675"/>
              <a:ext cx="774242" cy="861310"/>
            </a:xfrm>
            <a:custGeom>
              <a:avLst/>
              <a:gdLst/>
              <a:ahLst/>
              <a:cxnLst/>
              <a:rect l="l" t="t" r="r" b="b"/>
              <a:pathLst>
                <a:path w="1891" h="2056" extrusionOk="0">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 name="Google Shape;84;p8"/>
          <p:cNvSpPr txBox="1">
            <a:spLocks noGrp="1"/>
          </p:cNvSpPr>
          <p:nvPr>
            <p:ph type="title"/>
          </p:nvPr>
        </p:nvSpPr>
        <p:spPr>
          <a:xfrm>
            <a:off x="951000" y="729688"/>
            <a:ext cx="10290000" cy="539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dk1"/>
              </a:buClr>
              <a:buSzPts val="4800"/>
              <a:buNone/>
              <a:defRPr sz="8400" b="1">
                <a:solidFill>
                  <a:schemeClr val="dk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776195661"/>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0"/>
        <p:cNvGrpSpPr/>
        <p:nvPr/>
      </p:nvGrpSpPr>
      <p:grpSpPr>
        <a:xfrm>
          <a:off x="0" y="0"/>
          <a:ext cx="0" cy="0"/>
          <a:chOff x="0" y="0"/>
          <a:chExt cx="0" cy="0"/>
        </a:xfrm>
      </p:grpSpPr>
      <p:sp>
        <p:nvSpPr>
          <p:cNvPr id="91" name="Google Shape;91;p10"/>
          <p:cNvSpPr/>
          <p:nvPr/>
        </p:nvSpPr>
        <p:spPr>
          <a:xfrm rot="-2046914">
            <a:off x="9539597" y="-1436280"/>
            <a:ext cx="13799545" cy="10949305"/>
          </a:xfrm>
          <a:prstGeom prst="ellipse">
            <a:avLst/>
          </a:pr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93" name="Google Shape;93;p10"/>
          <p:cNvSpPr txBox="1">
            <a:spLocks noGrp="1"/>
          </p:cNvSpPr>
          <p:nvPr>
            <p:ph type="title"/>
          </p:nvPr>
        </p:nvSpPr>
        <p:spPr>
          <a:xfrm>
            <a:off x="3661867" y="3833763"/>
            <a:ext cx="4888000" cy="527600"/>
          </a:xfrm>
          <a:prstGeom prst="rect">
            <a:avLst/>
          </a:prstGeom>
          <a:solidFill>
            <a:schemeClr val="accent1"/>
          </a:solidFill>
        </p:spPr>
        <p:txBody>
          <a:bodyPr spcFirstLastPara="1" wrap="square" lIns="91425" tIns="91425" rIns="91425" bIns="91425" anchor="ctr"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94" name="Google Shape;94;p10"/>
          <p:cNvSpPr txBox="1">
            <a:spLocks noGrp="1"/>
          </p:cNvSpPr>
          <p:nvPr>
            <p:ph type="subTitle" idx="1"/>
          </p:nvPr>
        </p:nvSpPr>
        <p:spPr>
          <a:xfrm>
            <a:off x="2641967" y="2123241"/>
            <a:ext cx="6921200" cy="131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2667">
                <a:solidFill>
                  <a:schemeClr val="lt1"/>
                </a:solidFill>
              </a:defRPr>
            </a:lvl1pPr>
            <a:lvl2pPr lvl="1" algn="ctr">
              <a:lnSpc>
                <a:spcPct val="100000"/>
              </a:lnSpc>
              <a:spcBef>
                <a:spcPts val="2133"/>
              </a:spcBef>
              <a:spcAft>
                <a:spcPts val="0"/>
              </a:spcAft>
              <a:buNone/>
              <a:defRPr sz="2667">
                <a:solidFill>
                  <a:schemeClr val="lt1"/>
                </a:solidFill>
              </a:defRPr>
            </a:lvl2pPr>
            <a:lvl3pPr lvl="2" algn="ctr">
              <a:lnSpc>
                <a:spcPct val="100000"/>
              </a:lnSpc>
              <a:spcBef>
                <a:spcPts val="2133"/>
              </a:spcBef>
              <a:spcAft>
                <a:spcPts val="0"/>
              </a:spcAft>
              <a:buNone/>
              <a:defRPr sz="2667">
                <a:solidFill>
                  <a:schemeClr val="lt1"/>
                </a:solidFill>
              </a:defRPr>
            </a:lvl3pPr>
            <a:lvl4pPr lvl="3" algn="ctr">
              <a:lnSpc>
                <a:spcPct val="100000"/>
              </a:lnSpc>
              <a:spcBef>
                <a:spcPts val="2133"/>
              </a:spcBef>
              <a:spcAft>
                <a:spcPts val="0"/>
              </a:spcAft>
              <a:buNone/>
              <a:defRPr sz="2667">
                <a:solidFill>
                  <a:schemeClr val="lt1"/>
                </a:solidFill>
              </a:defRPr>
            </a:lvl4pPr>
            <a:lvl5pPr lvl="4" algn="ctr">
              <a:lnSpc>
                <a:spcPct val="100000"/>
              </a:lnSpc>
              <a:spcBef>
                <a:spcPts val="2133"/>
              </a:spcBef>
              <a:spcAft>
                <a:spcPts val="0"/>
              </a:spcAft>
              <a:buNone/>
              <a:defRPr sz="2667">
                <a:solidFill>
                  <a:schemeClr val="lt1"/>
                </a:solidFill>
              </a:defRPr>
            </a:lvl5pPr>
            <a:lvl6pPr lvl="5" algn="ctr">
              <a:lnSpc>
                <a:spcPct val="100000"/>
              </a:lnSpc>
              <a:spcBef>
                <a:spcPts val="2133"/>
              </a:spcBef>
              <a:spcAft>
                <a:spcPts val="0"/>
              </a:spcAft>
              <a:buNone/>
              <a:defRPr sz="2667">
                <a:solidFill>
                  <a:schemeClr val="lt1"/>
                </a:solidFill>
              </a:defRPr>
            </a:lvl6pPr>
            <a:lvl7pPr lvl="6" algn="ctr">
              <a:lnSpc>
                <a:spcPct val="100000"/>
              </a:lnSpc>
              <a:spcBef>
                <a:spcPts val="2133"/>
              </a:spcBef>
              <a:spcAft>
                <a:spcPts val="0"/>
              </a:spcAft>
              <a:buNone/>
              <a:defRPr sz="2667">
                <a:solidFill>
                  <a:schemeClr val="lt1"/>
                </a:solidFill>
              </a:defRPr>
            </a:lvl7pPr>
            <a:lvl8pPr lvl="7" algn="ctr">
              <a:lnSpc>
                <a:spcPct val="100000"/>
              </a:lnSpc>
              <a:spcBef>
                <a:spcPts val="2133"/>
              </a:spcBef>
              <a:spcAft>
                <a:spcPts val="0"/>
              </a:spcAft>
              <a:buNone/>
              <a:defRPr sz="2667">
                <a:solidFill>
                  <a:schemeClr val="lt1"/>
                </a:solidFill>
              </a:defRPr>
            </a:lvl8pPr>
            <a:lvl9pPr lvl="8" algn="ctr">
              <a:lnSpc>
                <a:spcPct val="100000"/>
              </a:lnSpc>
              <a:spcBef>
                <a:spcPts val="2133"/>
              </a:spcBef>
              <a:spcAft>
                <a:spcPts val="2133"/>
              </a:spcAft>
              <a:buNone/>
              <a:defRPr sz="2667">
                <a:solidFill>
                  <a:schemeClr val="lt1"/>
                </a:solidFill>
              </a:defRPr>
            </a:lvl9pPr>
          </a:lstStyle>
          <a:p>
            <a:endParaRPr/>
          </a:p>
        </p:txBody>
      </p:sp>
      <p:grpSp>
        <p:nvGrpSpPr>
          <p:cNvPr id="95" name="Google Shape;95;p10"/>
          <p:cNvGrpSpPr/>
          <p:nvPr/>
        </p:nvGrpSpPr>
        <p:grpSpPr>
          <a:xfrm>
            <a:off x="-136535" y="-19819"/>
            <a:ext cx="12469256" cy="1588021"/>
            <a:chOff x="-102401" y="-14864"/>
            <a:chExt cx="9351942" cy="1191016"/>
          </a:xfrm>
        </p:grpSpPr>
        <p:grpSp>
          <p:nvGrpSpPr>
            <p:cNvPr id="96" name="Google Shape;96;p10"/>
            <p:cNvGrpSpPr/>
            <p:nvPr/>
          </p:nvGrpSpPr>
          <p:grpSpPr>
            <a:xfrm>
              <a:off x="-102401" y="-14864"/>
              <a:ext cx="9351942" cy="616900"/>
              <a:chOff x="-210400" y="-1360875"/>
              <a:chExt cx="9351942" cy="888777"/>
            </a:xfrm>
          </p:grpSpPr>
          <p:sp>
            <p:nvSpPr>
              <p:cNvPr id="97" name="Google Shape;97;p10"/>
              <p:cNvSpPr/>
              <p:nvPr/>
            </p:nvSpPr>
            <p:spPr>
              <a:xfrm>
                <a:off x="4309818" y="-678782"/>
                <a:ext cx="317663" cy="206684"/>
              </a:xfrm>
              <a:custGeom>
                <a:avLst/>
                <a:gdLst/>
                <a:ahLst/>
                <a:cxnLst/>
                <a:rect l="l" t="t" r="r" b="b"/>
                <a:pathLst>
                  <a:path w="2242" h="2242" extrusionOk="0">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10"/>
              <p:cNvSpPr/>
              <p:nvPr/>
            </p:nvSpPr>
            <p:spPr>
              <a:xfrm>
                <a:off x="-201615" y="-1301414"/>
                <a:ext cx="9340748" cy="440288"/>
              </a:xfrm>
              <a:custGeom>
                <a:avLst/>
                <a:gdLst/>
                <a:ahLst/>
                <a:cxnLst/>
                <a:rect l="l" t="t" r="r" b="b"/>
                <a:pathLst>
                  <a:path w="65925" h="4776" extrusionOk="0">
                    <a:moveTo>
                      <a:pt x="0" y="0"/>
                    </a:moveTo>
                    <a:lnTo>
                      <a:pt x="0" y="4775"/>
                    </a:lnTo>
                    <a:lnTo>
                      <a:pt x="65924" y="4775"/>
                    </a:lnTo>
                    <a:lnTo>
                      <a:pt x="659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10"/>
              <p:cNvSpPr/>
              <p:nvPr/>
            </p:nvSpPr>
            <p:spPr>
              <a:xfrm>
                <a:off x="3846929" y="-1220013"/>
                <a:ext cx="1243450" cy="419822"/>
              </a:xfrm>
              <a:custGeom>
                <a:avLst/>
                <a:gdLst/>
                <a:ahLst/>
                <a:cxnLst/>
                <a:rect l="l" t="t" r="r" b="b"/>
                <a:pathLst>
                  <a:path w="8776" h="4554" extrusionOk="0">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10"/>
              <p:cNvSpPr/>
              <p:nvPr/>
            </p:nvSpPr>
            <p:spPr>
              <a:xfrm>
                <a:off x="-210400" y="-1360875"/>
                <a:ext cx="9351942" cy="305048"/>
              </a:xfrm>
              <a:custGeom>
                <a:avLst/>
                <a:gdLst/>
                <a:ahLst/>
                <a:cxnLst/>
                <a:rect l="l" t="t" r="r" b="b"/>
                <a:pathLst>
                  <a:path w="66004" h="3309" extrusionOk="0">
                    <a:moveTo>
                      <a:pt x="1" y="1"/>
                    </a:moveTo>
                    <a:lnTo>
                      <a:pt x="1" y="3308"/>
                    </a:lnTo>
                    <a:lnTo>
                      <a:pt x="66003" y="3308"/>
                    </a:lnTo>
                    <a:lnTo>
                      <a:pt x="66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 name="Google Shape;101;p10"/>
            <p:cNvSpPr/>
            <p:nvPr/>
          </p:nvSpPr>
          <p:spPr>
            <a:xfrm>
              <a:off x="3398400" y="360475"/>
              <a:ext cx="2384192" cy="772136"/>
            </a:xfrm>
            <a:custGeom>
              <a:avLst/>
              <a:gdLst/>
              <a:ahLst/>
              <a:cxnLst/>
              <a:rect l="l" t="t" r="r" b="b"/>
              <a:pathLst>
                <a:path w="18335" h="7785" extrusionOk="0">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10"/>
            <p:cNvSpPr/>
            <p:nvPr/>
          </p:nvSpPr>
          <p:spPr>
            <a:xfrm>
              <a:off x="3572645" y="460848"/>
              <a:ext cx="2078349" cy="570994"/>
            </a:xfrm>
            <a:custGeom>
              <a:avLst/>
              <a:gdLst/>
              <a:ahLst/>
              <a:cxnLst/>
              <a:rect l="l" t="t" r="r" b="b"/>
              <a:pathLst>
                <a:path w="15983" h="5757" extrusionOk="0">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10"/>
            <p:cNvSpPr/>
            <p:nvPr/>
          </p:nvSpPr>
          <p:spPr>
            <a:xfrm>
              <a:off x="3572645" y="460848"/>
              <a:ext cx="1456262" cy="460108"/>
            </a:xfrm>
            <a:custGeom>
              <a:avLst/>
              <a:gdLst/>
              <a:ahLst/>
              <a:cxnLst/>
              <a:rect l="l" t="t" r="r" b="b"/>
              <a:pathLst>
                <a:path w="11199" h="4639" extrusionOk="0">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chemeClr val="accent3">
                <a:alpha val="53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10"/>
            <p:cNvSpPr/>
            <p:nvPr/>
          </p:nvSpPr>
          <p:spPr>
            <a:xfrm>
              <a:off x="4164689" y="979770"/>
              <a:ext cx="851989" cy="196381"/>
            </a:xfrm>
            <a:custGeom>
              <a:avLst/>
              <a:gdLst/>
              <a:ahLst/>
              <a:cxnLst/>
              <a:rect l="l" t="t" r="r" b="b"/>
              <a:pathLst>
                <a:path w="6552" h="1980" extrusionOk="0">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10"/>
            <p:cNvSpPr/>
            <p:nvPr/>
          </p:nvSpPr>
          <p:spPr>
            <a:xfrm>
              <a:off x="4292902" y="1040966"/>
              <a:ext cx="97656" cy="73990"/>
            </a:xfrm>
            <a:custGeom>
              <a:avLst/>
              <a:gdLst/>
              <a:ahLst/>
              <a:cxnLst/>
              <a:rect l="l" t="t" r="r" b="b"/>
              <a:pathLst>
                <a:path w="751" h="746" extrusionOk="0">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6" name="Google Shape;106;p10"/>
          <p:cNvGrpSpPr/>
          <p:nvPr/>
        </p:nvGrpSpPr>
        <p:grpSpPr>
          <a:xfrm>
            <a:off x="133" y="4328875"/>
            <a:ext cx="12191923" cy="3279655"/>
            <a:chOff x="100" y="3246656"/>
            <a:chExt cx="9143942" cy="2459741"/>
          </a:xfrm>
        </p:grpSpPr>
        <p:sp>
          <p:nvSpPr>
            <p:cNvPr id="107" name="Google Shape;107;p10"/>
            <p:cNvSpPr/>
            <p:nvPr/>
          </p:nvSpPr>
          <p:spPr>
            <a:xfrm>
              <a:off x="8520133" y="5260606"/>
              <a:ext cx="622097" cy="59621"/>
            </a:xfrm>
            <a:custGeom>
              <a:avLst/>
              <a:gdLst/>
              <a:ahLst/>
              <a:cxnLst/>
              <a:rect l="l" t="t" r="r" b="b"/>
              <a:pathLst>
                <a:path w="4489" h="570" extrusionOk="0">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10"/>
            <p:cNvSpPr/>
            <p:nvPr/>
          </p:nvSpPr>
          <p:spPr>
            <a:xfrm>
              <a:off x="6113337" y="5183173"/>
              <a:ext cx="2112561" cy="411312"/>
            </a:xfrm>
            <a:custGeom>
              <a:avLst/>
              <a:gdLst/>
              <a:ahLst/>
              <a:cxnLst/>
              <a:rect l="l" t="t" r="r" b="b"/>
              <a:pathLst>
                <a:path w="14910" h="2903" extrusionOk="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10"/>
            <p:cNvSpPr/>
            <p:nvPr/>
          </p:nvSpPr>
          <p:spPr>
            <a:xfrm>
              <a:off x="6926473" y="5350929"/>
              <a:ext cx="486271" cy="74951"/>
            </a:xfrm>
            <a:custGeom>
              <a:avLst/>
              <a:gdLst/>
              <a:ahLst/>
              <a:cxnLst/>
              <a:rect l="l" t="t" r="r" b="b"/>
              <a:pathLst>
                <a:path w="3432" h="529" extrusionOk="0">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0" name="Google Shape;110;p10"/>
            <p:cNvGrpSpPr/>
            <p:nvPr/>
          </p:nvGrpSpPr>
          <p:grpSpPr>
            <a:xfrm>
              <a:off x="100" y="3246656"/>
              <a:ext cx="9143942" cy="2459741"/>
              <a:chOff x="100" y="3246656"/>
              <a:chExt cx="9143942" cy="2459741"/>
            </a:xfrm>
          </p:grpSpPr>
          <p:sp>
            <p:nvSpPr>
              <p:cNvPr id="111" name="Google Shape;111;p10"/>
              <p:cNvSpPr/>
              <p:nvPr/>
            </p:nvSpPr>
            <p:spPr>
              <a:xfrm>
                <a:off x="100" y="5071703"/>
                <a:ext cx="9142149" cy="602142"/>
              </a:xfrm>
              <a:custGeom>
                <a:avLst/>
                <a:gdLst/>
                <a:ahLst/>
                <a:cxnLst/>
                <a:rect l="l" t="t" r="r" b="b"/>
                <a:pathLst>
                  <a:path w="65969" h="22162" extrusionOk="0">
                    <a:moveTo>
                      <a:pt x="0" y="1"/>
                    </a:moveTo>
                    <a:lnTo>
                      <a:pt x="0" y="22161"/>
                    </a:lnTo>
                    <a:lnTo>
                      <a:pt x="65968" y="22161"/>
                    </a:lnTo>
                    <a:lnTo>
                      <a:pt x="65968" y="1"/>
                    </a:lnTo>
                    <a:close/>
                  </a:path>
                </a:pathLst>
              </a:custGeom>
              <a:solidFill>
                <a:schemeClr val="dk1">
                  <a:alpha val="787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10"/>
              <p:cNvSpPr/>
              <p:nvPr/>
            </p:nvSpPr>
            <p:spPr>
              <a:xfrm>
                <a:off x="3528813" y="4751839"/>
                <a:ext cx="2231040" cy="954557"/>
              </a:xfrm>
              <a:custGeom>
                <a:avLst/>
                <a:gdLst/>
                <a:ahLst/>
                <a:cxnLst/>
                <a:rect l="l" t="t" r="r" b="b"/>
                <a:pathLst>
                  <a:path w="16099" h="9126" extrusionOk="0">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10"/>
              <p:cNvSpPr/>
              <p:nvPr/>
            </p:nvSpPr>
            <p:spPr>
              <a:xfrm>
                <a:off x="6189" y="4491808"/>
                <a:ext cx="9137853" cy="593382"/>
              </a:xfrm>
              <a:custGeom>
                <a:avLst/>
                <a:gdLst/>
                <a:ahLst/>
                <a:cxnLst/>
                <a:rect l="l" t="t" r="r" b="b"/>
                <a:pathLst>
                  <a:path w="65938" h="5673" extrusionOk="0">
                    <a:moveTo>
                      <a:pt x="1" y="0"/>
                    </a:moveTo>
                    <a:lnTo>
                      <a:pt x="1" y="5672"/>
                    </a:lnTo>
                    <a:lnTo>
                      <a:pt x="65937" y="5672"/>
                    </a:lnTo>
                    <a:lnTo>
                      <a:pt x="659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10"/>
              <p:cNvSpPr/>
              <p:nvPr/>
            </p:nvSpPr>
            <p:spPr>
              <a:xfrm>
                <a:off x="1985150" y="4117250"/>
                <a:ext cx="5190805" cy="395575"/>
              </a:xfrm>
              <a:custGeom>
                <a:avLst/>
                <a:gdLst/>
                <a:ahLst/>
                <a:cxnLst/>
                <a:rect l="l" t="t" r="r" b="b"/>
                <a:pathLst>
                  <a:path w="33573" h="6273" extrusionOk="0">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10"/>
              <p:cNvSpPr/>
              <p:nvPr/>
            </p:nvSpPr>
            <p:spPr>
              <a:xfrm>
                <a:off x="784" y="3599583"/>
                <a:ext cx="584957" cy="988865"/>
              </a:xfrm>
              <a:custGeom>
                <a:avLst/>
                <a:gdLst/>
                <a:ahLst/>
                <a:cxnLst/>
                <a:rect l="l" t="t" r="r" b="b"/>
                <a:pathLst>
                  <a:path w="4221" h="9454" extrusionOk="0">
                    <a:moveTo>
                      <a:pt x="0" y="0"/>
                    </a:moveTo>
                    <a:lnTo>
                      <a:pt x="0" y="9454"/>
                    </a:lnTo>
                    <a:lnTo>
                      <a:pt x="4221" y="945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10"/>
              <p:cNvSpPr/>
              <p:nvPr/>
            </p:nvSpPr>
            <p:spPr>
              <a:xfrm>
                <a:off x="8557135" y="3599583"/>
                <a:ext cx="585095" cy="988865"/>
              </a:xfrm>
              <a:custGeom>
                <a:avLst/>
                <a:gdLst/>
                <a:ahLst/>
                <a:cxnLst/>
                <a:rect l="l" t="t" r="r" b="b"/>
                <a:pathLst>
                  <a:path w="4222" h="9454" extrusionOk="0">
                    <a:moveTo>
                      <a:pt x="4221" y="0"/>
                    </a:moveTo>
                    <a:lnTo>
                      <a:pt x="0" y="9454"/>
                    </a:lnTo>
                    <a:lnTo>
                      <a:pt x="4221" y="9454"/>
                    </a:lnTo>
                    <a:lnTo>
                      <a:pt x="42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10"/>
              <p:cNvSpPr/>
              <p:nvPr/>
            </p:nvSpPr>
            <p:spPr>
              <a:xfrm>
                <a:off x="6882" y="4502477"/>
                <a:ext cx="9043617" cy="589721"/>
              </a:xfrm>
              <a:custGeom>
                <a:avLst/>
                <a:gdLst/>
                <a:ahLst/>
                <a:cxnLst/>
                <a:rect l="l" t="t" r="r" b="b"/>
                <a:pathLst>
                  <a:path w="65258" h="5638" extrusionOk="0">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chemeClr val="accent3">
                  <a:alpha val="5195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0"/>
              <p:cNvSpPr/>
              <p:nvPr/>
            </p:nvSpPr>
            <p:spPr>
              <a:xfrm>
                <a:off x="4162273" y="4210961"/>
                <a:ext cx="1000843" cy="755403"/>
              </a:xfrm>
              <a:custGeom>
                <a:avLst/>
                <a:gdLst/>
                <a:ahLst/>
                <a:cxnLst/>
                <a:rect l="l" t="t" r="r" b="b"/>
                <a:pathLst>
                  <a:path w="7222" h="7222" extrusionOk="0">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10"/>
              <p:cNvSpPr/>
              <p:nvPr/>
            </p:nvSpPr>
            <p:spPr>
              <a:xfrm>
                <a:off x="985775" y="4064725"/>
                <a:ext cx="1252890" cy="1039464"/>
              </a:xfrm>
              <a:custGeom>
                <a:avLst/>
                <a:gdLst/>
                <a:ahLst/>
                <a:cxnLst/>
                <a:rect l="l" t="t" r="r" b="b"/>
                <a:pathLst>
                  <a:path w="8621" h="8620" extrusionOk="0">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10"/>
              <p:cNvSpPr/>
              <p:nvPr/>
            </p:nvSpPr>
            <p:spPr>
              <a:xfrm>
                <a:off x="4223804" y="4257402"/>
                <a:ext cx="877920" cy="662521"/>
              </a:xfrm>
              <a:custGeom>
                <a:avLst/>
                <a:gdLst/>
                <a:ahLst/>
                <a:cxnLst/>
                <a:rect l="l" t="t" r="r" b="b"/>
                <a:pathLst>
                  <a:path w="6335" h="6334" extrusionOk="0">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10"/>
              <p:cNvSpPr/>
              <p:nvPr/>
            </p:nvSpPr>
            <p:spPr>
              <a:xfrm>
                <a:off x="8245324" y="4551743"/>
                <a:ext cx="893857" cy="1039490"/>
              </a:xfrm>
              <a:custGeom>
                <a:avLst/>
                <a:gdLst/>
                <a:ahLst/>
                <a:cxnLst/>
                <a:rect l="l" t="t" r="r" b="b"/>
                <a:pathLst>
                  <a:path w="6450" h="9938" extrusionOk="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0"/>
              <p:cNvSpPr/>
              <p:nvPr/>
            </p:nvSpPr>
            <p:spPr>
              <a:xfrm>
                <a:off x="8446962" y="5005282"/>
                <a:ext cx="695268" cy="59516"/>
              </a:xfrm>
              <a:custGeom>
                <a:avLst/>
                <a:gdLst/>
                <a:ahLst/>
                <a:cxnLst/>
                <a:rect l="l" t="t" r="r" b="b"/>
                <a:pathLst>
                  <a:path w="5017" h="569" extrusionOk="0">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0"/>
              <p:cNvSpPr/>
              <p:nvPr/>
            </p:nvSpPr>
            <p:spPr>
              <a:xfrm>
                <a:off x="8459295" y="4885935"/>
                <a:ext cx="682935" cy="59098"/>
              </a:xfrm>
              <a:custGeom>
                <a:avLst/>
                <a:gdLst/>
                <a:ahLst/>
                <a:cxnLst/>
                <a:rect l="l" t="t" r="r" b="b"/>
                <a:pathLst>
                  <a:path w="4928" h="565" extrusionOk="0">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10"/>
              <p:cNvSpPr/>
              <p:nvPr/>
            </p:nvSpPr>
            <p:spPr>
              <a:xfrm>
                <a:off x="8593443" y="4766169"/>
                <a:ext cx="548787" cy="59516"/>
              </a:xfrm>
              <a:custGeom>
                <a:avLst/>
                <a:gdLst/>
                <a:ahLst/>
                <a:cxnLst/>
                <a:rect l="l" t="t" r="r" b="b"/>
                <a:pathLst>
                  <a:path w="3960" h="569" extrusionOk="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10"/>
              <p:cNvSpPr/>
              <p:nvPr/>
            </p:nvSpPr>
            <p:spPr>
              <a:xfrm>
                <a:off x="8437815" y="5136657"/>
                <a:ext cx="704415" cy="59098"/>
              </a:xfrm>
              <a:custGeom>
                <a:avLst/>
                <a:gdLst/>
                <a:ahLst/>
                <a:cxnLst/>
                <a:rect l="l" t="t" r="r" b="b"/>
                <a:pathLst>
                  <a:path w="5083" h="565" extrusionOk="0">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10"/>
              <p:cNvSpPr/>
              <p:nvPr/>
            </p:nvSpPr>
            <p:spPr>
              <a:xfrm>
                <a:off x="5442913" y="4570361"/>
                <a:ext cx="524119" cy="395588"/>
              </a:xfrm>
              <a:custGeom>
                <a:avLst/>
                <a:gdLst/>
                <a:ahLst/>
                <a:cxnLst/>
                <a:rect l="l" t="t" r="r" b="b"/>
                <a:pathLst>
                  <a:path w="3782" h="3782" extrusionOk="0">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10"/>
              <p:cNvSpPr/>
              <p:nvPr/>
            </p:nvSpPr>
            <p:spPr>
              <a:xfrm>
                <a:off x="3391617" y="4577265"/>
                <a:ext cx="524119" cy="395588"/>
              </a:xfrm>
              <a:custGeom>
                <a:avLst/>
                <a:gdLst/>
                <a:ahLst/>
                <a:cxnLst/>
                <a:rect l="l" t="t" r="r" b="b"/>
                <a:pathLst>
                  <a:path w="3782" h="3782" extrusionOk="0">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10"/>
              <p:cNvSpPr/>
              <p:nvPr/>
            </p:nvSpPr>
            <p:spPr>
              <a:xfrm>
                <a:off x="5271902" y="4226755"/>
                <a:ext cx="449284" cy="339000"/>
              </a:xfrm>
              <a:custGeom>
                <a:avLst/>
                <a:gdLst/>
                <a:ahLst/>
                <a:cxnLst/>
                <a:rect l="l" t="t" r="r" b="b"/>
                <a:pathLst>
                  <a:path w="3242" h="3241" extrusionOk="0">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10"/>
              <p:cNvSpPr/>
              <p:nvPr/>
            </p:nvSpPr>
            <p:spPr>
              <a:xfrm>
                <a:off x="5326088" y="4265561"/>
                <a:ext cx="348258" cy="254695"/>
              </a:xfrm>
              <a:custGeom>
                <a:avLst/>
                <a:gdLst/>
                <a:ahLst/>
                <a:cxnLst/>
                <a:rect l="l" t="t" r="r" b="b"/>
                <a:pathLst>
                  <a:path w="2513" h="2435" extrusionOk="0">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10"/>
              <p:cNvSpPr/>
              <p:nvPr/>
            </p:nvSpPr>
            <p:spPr>
              <a:xfrm>
                <a:off x="5445961" y="4346939"/>
                <a:ext cx="101027" cy="76356"/>
              </a:xfrm>
              <a:custGeom>
                <a:avLst/>
                <a:gdLst/>
                <a:ahLst/>
                <a:cxnLst/>
                <a:rect l="l" t="t" r="r" b="b"/>
                <a:pathLst>
                  <a:path w="729" h="730" extrusionOk="0">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10"/>
              <p:cNvSpPr/>
              <p:nvPr/>
            </p:nvSpPr>
            <p:spPr>
              <a:xfrm>
                <a:off x="5482963" y="4274557"/>
                <a:ext cx="29657" cy="110560"/>
              </a:xfrm>
              <a:custGeom>
                <a:avLst/>
                <a:gdLst/>
                <a:ahLst/>
                <a:cxnLst/>
                <a:rect l="l" t="t" r="r" b="b"/>
                <a:pathLst>
                  <a:path w="214" h="1057" extrusionOk="0">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10"/>
              <p:cNvSpPr/>
              <p:nvPr/>
            </p:nvSpPr>
            <p:spPr>
              <a:xfrm>
                <a:off x="3579812" y="4212739"/>
                <a:ext cx="479357" cy="362221"/>
              </a:xfrm>
              <a:custGeom>
                <a:avLst/>
                <a:gdLst/>
                <a:ahLst/>
                <a:cxnLst/>
                <a:rect l="l" t="t" r="r" b="b"/>
                <a:pathLst>
                  <a:path w="3459" h="3463" extrusionOk="0">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10"/>
              <p:cNvSpPr/>
              <p:nvPr/>
            </p:nvSpPr>
            <p:spPr>
              <a:xfrm>
                <a:off x="3646193" y="4262319"/>
                <a:ext cx="348396" cy="254590"/>
              </a:xfrm>
              <a:custGeom>
                <a:avLst/>
                <a:gdLst/>
                <a:ahLst/>
                <a:cxnLst/>
                <a:rect l="l" t="t" r="r" b="b"/>
                <a:pathLst>
                  <a:path w="2514" h="2434" extrusionOk="0">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10"/>
              <p:cNvSpPr/>
              <p:nvPr/>
            </p:nvSpPr>
            <p:spPr>
              <a:xfrm>
                <a:off x="3766205" y="4343696"/>
                <a:ext cx="101027" cy="75729"/>
              </a:xfrm>
              <a:custGeom>
                <a:avLst/>
                <a:gdLst/>
                <a:ahLst/>
                <a:cxnLst/>
                <a:rect l="l" t="t" r="r" b="b"/>
                <a:pathLst>
                  <a:path w="729" h="724" extrusionOk="0">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10"/>
              <p:cNvSpPr/>
              <p:nvPr/>
            </p:nvSpPr>
            <p:spPr>
              <a:xfrm>
                <a:off x="3803206" y="4271314"/>
                <a:ext cx="30211" cy="110560"/>
              </a:xfrm>
              <a:custGeom>
                <a:avLst/>
                <a:gdLst/>
                <a:ahLst/>
                <a:cxnLst/>
                <a:rect l="l" t="t" r="r" b="b"/>
                <a:pathLst>
                  <a:path w="218" h="1057" extrusionOk="0">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10"/>
              <p:cNvSpPr/>
              <p:nvPr/>
            </p:nvSpPr>
            <p:spPr>
              <a:xfrm>
                <a:off x="539856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10"/>
              <p:cNvSpPr/>
              <p:nvPr/>
            </p:nvSpPr>
            <p:spPr>
              <a:xfrm>
                <a:off x="539856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8" name="Google Shape;138;p10"/>
              <p:cNvGrpSpPr/>
              <p:nvPr/>
            </p:nvGrpSpPr>
            <p:grpSpPr>
              <a:xfrm>
                <a:off x="311626" y="3246656"/>
                <a:ext cx="2659372" cy="2357382"/>
                <a:chOff x="353753" y="2790099"/>
                <a:chExt cx="3269854" cy="2898539"/>
              </a:xfrm>
            </p:grpSpPr>
            <p:sp>
              <p:nvSpPr>
                <p:cNvPr id="139" name="Google Shape;139;p10"/>
                <p:cNvSpPr/>
                <p:nvPr/>
              </p:nvSpPr>
              <p:spPr>
                <a:xfrm>
                  <a:off x="353753" y="2790099"/>
                  <a:ext cx="3269854" cy="2898539"/>
                </a:xfrm>
                <a:custGeom>
                  <a:avLst/>
                  <a:gdLst/>
                  <a:ahLst/>
                  <a:cxnLst/>
                  <a:rect l="l" t="t" r="r" b="b"/>
                  <a:pathLst>
                    <a:path w="23595" h="20916" extrusionOk="0">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10"/>
                <p:cNvSpPr/>
                <p:nvPr/>
              </p:nvSpPr>
              <p:spPr>
                <a:xfrm>
                  <a:off x="759660" y="3615075"/>
                  <a:ext cx="2424778" cy="1240845"/>
                </a:xfrm>
                <a:custGeom>
                  <a:avLst/>
                  <a:gdLst/>
                  <a:ahLst/>
                  <a:cxnLst/>
                  <a:rect l="l" t="t" r="r" b="b"/>
                  <a:pathLst>
                    <a:path w="17497" h="8954" extrusionOk="0">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1" name="Google Shape;141;p10"/>
              <p:cNvSpPr/>
              <p:nvPr/>
            </p:nvSpPr>
            <p:spPr>
              <a:xfrm>
                <a:off x="326801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10"/>
              <p:cNvSpPr/>
              <p:nvPr/>
            </p:nvSpPr>
            <p:spPr>
              <a:xfrm>
                <a:off x="326801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43" name="Google Shape;143;p10"/>
          <p:cNvSpPr/>
          <p:nvPr/>
        </p:nvSpPr>
        <p:spPr>
          <a:xfrm rot="-2046914">
            <a:off x="-10450203" y="-5474647"/>
            <a:ext cx="13799545" cy="10949305"/>
          </a:xfrm>
          <a:prstGeom prst="ellipse">
            <a:avLst/>
          </a:prstGeom>
          <a:solidFill>
            <a:schemeClr val="accent4">
              <a:alpha val="12290"/>
            </a:schemeClr>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74242081"/>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44"/>
        <p:cNvGrpSpPr/>
        <p:nvPr/>
      </p:nvGrpSpPr>
      <p:grpSpPr>
        <a:xfrm>
          <a:off x="0" y="0"/>
          <a:ext cx="0" cy="0"/>
          <a:chOff x="0" y="0"/>
          <a:chExt cx="0" cy="0"/>
        </a:xfrm>
      </p:grpSpPr>
      <p:sp>
        <p:nvSpPr>
          <p:cNvPr id="145" name="Google Shape;145;p11"/>
          <p:cNvSpPr/>
          <p:nvPr/>
        </p:nvSpPr>
        <p:spPr>
          <a:xfrm rot="-2046914">
            <a:off x="9539597" y="-1392495"/>
            <a:ext cx="13799545" cy="10949305"/>
          </a:xfrm>
          <a:prstGeom prst="ellipse">
            <a:avLst/>
          </a:prstGeom>
          <a:solidFill>
            <a:srgbClr val="FFFFFF">
              <a:alpha val="62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1"/>
          <p:cNvSpPr/>
          <p:nvPr/>
        </p:nvSpPr>
        <p:spPr>
          <a:xfrm rot="-2046914">
            <a:off x="-10450203" y="-5430862"/>
            <a:ext cx="13799545" cy="10949305"/>
          </a:xfrm>
          <a:prstGeom prst="ellipse">
            <a:avLst/>
          </a:prstGeom>
          <a:solidFill>
            <a:schemeClr val="accent4">
              <a:alpha val="122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1"/>
          <p:cNvSpPr/>
          <p:nvPr/>
        </p:nvSpPr>
        <p:spPr>
          <a:xfrm>
            <a:off x="10146081" y="6018191"/>
            <a:ext cx="83372" cy="671855"/>
          </a:xfrm>
          <a:custGeom>
            <a:avLst/>
            <a:gdLst/>
            <a:ahLst/>
            <a:cxnLst/>
            <a:rect l="l" t="t" r="r" b="b"/>
            <a:pathLst>
              <a:path w="427" h="3441" extrusionOk="0">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1"/>
          <p:cNvSpPr/>
          <p:nvPr/>
        </p:nvSpPr>
        <p:spPr>
          <a:xfrm>
            <a:off x="9981683" y="6440119"/>
            <a:ext cx="428964" cy="228247"/>
          </a:xfrm>
          <a:custGeom>
            <a:avLst/>
            <a:gdLst/>
            <a:ahLst/>
            <a:cxnLst/>
            <a:rect l="l" t="t" r="r" b="b"/>
            <a:pathLst>
              <a:path w="2197" h="1169" extrusionOk="0">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11"/>
          <p:cNvSpPr/>
          <p:nvPr/>
        </p:nvSpPr>
        <p:spPr>
          <a:xfrm>
            <a:off x="9977973" y="6298956"/>
            <a:ext cx="441460" cy="29677"/>
          </a:xfrm>
          <a:custGeom>
            <a:avLst/>
            <a:gdLst/>
            <a:ahLst/>
            <a:cxnLst/>
            <a:rect l="l" t="t" r="r" b="b"/>
            <a:pathLst>
              <a:path w="2261" h="152" extrusionOk="0">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11"/>
          <p:cNvSpPr/>
          <p:nvPr/>
        </p:nvSpPr>
        <p:spPr>
          <a:xfrm>
            <a:off x="10007649" y="6348548"/>
            <a:ext cx="382104" cy="241720"/>
          </a:xfrm>
          <a:custGeom>
            <a:avLst/>
            <a:gdLst/>
            <a:ahLst/>
            <a:cxnLst/>
            <a:rect l="l" t="t" r="r" b="b"/>
            <a:pathLst>
              <a:path w="1957" h="1238" extrusionOk="0">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11"/>
          <p:cNvSpPr/>
          <p:nvPr/>
        </p:nvSpPr>
        <p:spPr>
          <a:xfrm>
            <a:off x="9977973" y="6328438"/>
            <a:ext cx="441460" cy="20305"/>
          </a:xfrm>
          <a:custGeom>
            <a:avLst/>
            <a:gdLst/>
            <a:ahLst/>
            <a:cxnLst/>
            <a:rect l="l" t="t" r="r" b="b"/>
            <a:pathLst>
              <a:path w="2261" h="104" extrusionOk="0">
                <a:moveTo>
                  <a:pt x="1" y="1"/>
                </a:moveTo>
                <a:lnTo>
                  <a:pt x="152" y="103"/>
                </a:lnTo>
                <a:lnTo>
                  <a:pt x="2109" y="103"/>
                </a:lnTo>
                <a:lnTo>
                  <a:pt x="226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2" name="Google Shape;152;p11"/>
          <p:cNvSpPr/>
          <p:nvPr/>
        </p:nvSpPr>
        <p:spPr>
          <a:xfrm>
            <a:off x="8131329" y="6018191"/>
            <a:ext cx="83372" cy="671855"/>
          </a:xfrm>
          <a:custGeom>
            <a:avLst/>
            <a:gdLst/>
            <a:ahLst/>
            <a:cxnLst/>
            <a:rect l="l" t="t" r="r" b="b"/>
            <a:pathLst>
              <a:path w="427" h="3441" extrusionOk="0">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3" name="Google Shape;153;p11"/>
          <p:cNvSpPr/>
          <p:nvPr/>
        </p:nvSpPr>
        <p:spPr>
          <a:xfrm>
            <a:off x="7965955" y="6440119"/>
            <a:ext cx="429940" cy="228247"/>
          </a:xfrm>
          <a:custGeom>
            <a:avLst/>
            <a:gdLst/>
            <a:ahLst/>
            <a:cxnLst/>
            <a:rect l="l" t="t" r="r" b="b"/>
            <a:pathLst>
              <a:path w="2202" h="1169" extrusionOk="0">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11"/>
          <p:cNvSpPr/>
          <p:nvPr/>
        </p:nvSpPr>
        <p:spPr>
          <a:xfrm>
            <a:off x="7963417" y="6298956"/>
            <a:ext cx="440289" cy="29677"/>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11"/>
          <p:cNvSpPr/>
          <p:nvPr/>
        </p:nvSpPr>
        <p:spPr>
          <a:xfrm>
            <a:off x="7992703" y="6348548"/>
            <a:ext cx="381519" cy="241720"/>
          </a:xfrm>
          <a:custGeom>
            <a:avLst/>
            <a:gdLst/>
            <a:ahLst/>
            <a:cxnLst/>
            <a:rect l="l" t="t" r="r" b="b"/>
            <a:pathLst>
              <a:path w="1954" h="1238" extrusionOk="0">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1"/>
          <p:cNvSpPr/>
          <p:nvPr/>
        </p:nvSpPr>
        <p:spPr>
          <a:xfrm>
            <a:off x="7963417" y="6328438"/>
            <a:ext cx="440289" cy="20305"/>
          </a:xfrm>
          <a:custGeom>
            <a:avLst/>
            <a:gdLst/>
            <a:ahLst/>
            <a:cxnLst/>
            <a:rect l="l" t="t" r="r" b="b"/>
            <a:pathLst>
              <a:path w="2255" h="104" extrusionOk="0">
                <a:moveTo>
                  <a:pt x="0" y="1"/>
                </a:moveTo>
                <a:lnTo>
                  <a:pt x="150" y="103"/>
                </a:lnTo>
                <a:lnTo>
                  <a:pt x="2104" y="103"/>
                </a:lnTo>
                <a:lnTo>
                  <a:pt x="22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11"/>
          <p:cNvSpPr/>
          <p:nvPr/>
        </p:nvSpPr>
        <p:spPr>
          <a:xfrm>
            <a:off x="3955391" y="6018191"/>
            <a:ext cx="83372" cy="671855"/>
          </a:xfrm>
          <a:custGeom>
            <a:avLst/>
            <a:gdLst/>
            <a:ahLst/>
            <a:cxnLst/>
            <a:rect l="l" t="t" r="r" b="b"/>
            <a:pathLst>
              <a:path w="427" h="3441" extrusionOk="0">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 name="Google Shape;158;p11"/>
          <p:cNvSpPr/>
          <p:nvPr/>
        </p:nvSpPr>
        <p:spPr>
          <a:xfrm>
            <a:off x="3790603" y="6440119"/>
            <a:ext cx="430136" cy="228247"/>
          </a:xfrm>
          <a:custGeom>
            <a:avLst/>
            <a:gdLst/>
            <a:ahLst/>
            <a:cxnLst/>
            <a:rect l="l" t="t" r="r" b="b"/>
            <a:pathLst>
              <a:path w="2203" h="1169" extrusionOk="0">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 name="Google Shape;159;p11"/>
          <p:cNvSpPr/>
          <p:nvPr/>
        </p:nvSpPr>
        <p:spPr>
          <a:xfrm>
            <a:off x="3788261" y="6298956"/>
            <a:ext cx="440289" cy="29677"/>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 name="Google Shape;160;p11"/>
          <p:cNvSpPr/>
          <p:nvPr/>
        </p:nvSpPr>
        <p:spPr>
          <a:xfrm>
            <a:off x="3816766" y="6348548"/>
            <a:ext cx="382300" cy="241720"/>
          </a:xfrm>
          <a:custGeom>
            <a:avLst/>
            <a:gdLst/>
            <a:ahLst/>
            <a:cxnLst/>
            <a:rect l="l" t="t" r="r" b="b"/>
            <a:pathLst>
              <a:path w="1958" h="1238" extrusionOk="0">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 name="Google Shape;161;p11"/>
          <p:cNvSpPr/>
          <p:nvPr/>
        </p:nvSpPr>
        <p:spPr>
          <a:xfrm>
            <a:off x="3788261" y="6328438"/>
            <a:ext cx="440289" cy="20305"/>
          </a:xfrm>
          <a:custGeom>
            <a:avLst/>
            <a:gdLst/>
            <a:ahLst/>
            <a:cxnLst/>
            <a:rect l="l" t="t" r="r" b="b"/>
            <a:pathLst>
              <a:path w="2255" h="104" extrusionOk="0">
                <a:moveTo>
                  <a:pt x="0" y="1"/>
                </a:moveTo>
                <a:lnTo>
                  <a:pt x="146" y="103"/>
                </a:lnTo>
                <a:lnTo>
                  <a:pt x="2104" y="103"/>
                </a:lnTo>
                <a:lnTo>
                  <a:pt x="22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11"/>
          <p:cNvSpPr/>
          <p:nvPr/>
        </p:nvSpPr>
        <p:spPr>
          <a:xfrm>
            <a:off x="1940445" y="6018191"/>
            <a:ext cx="83372" cy="671855"/>
          </a:xfrm>
          <a:custGeom>
            <a:avLst/>
            <a:gdLst/>
            <a:ahLst/>
            <a:cxnLst/>
            <a:rect l="l" t="t" r="r" b="b"/>
            <a:pathLst>
              <a:path w="427" h="3441" extrusionOk="0">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11"/>
          <p:cNvSpPr/>
          <p:nvPr/>
        </p:nvSpPr>
        <p:spPr>
          <a:xfrm>
            <a:off x="1774875" y="6440119"/>
            <a:ext cx="430136" cy="228247"/>
          </a:xfrm>
          <a:custGeom>
            <a:avLst/>
            <a:gdLst/>
            <a:ahLst/>
            <a:cxnLst/>
            <a:rect l="l" t="t" r="r" b="b"/>
            <a:pathLst>
              <a:path w="2203" h="1169" extrusionOk="0">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11"/>
          <p:cNvSpPr/>
          <p:nvPr/>
        </p:nvSpPr>
        <p:spPr>
          <a:xfrm>
            <a:off x="1772533" y="6298956"/>
            <a:ext cx="440484" cy="29677"/>
          </a:xfrm>
          <a:custGeom>
            <a:avLst/>
            <a:gdLst/>
            <a:ahLst/>
            <a:cxnLst/>
            <a:rect l="l" t="t" r="r" b="b"/>
            <a:pathLst>
              <a:path w="2256" h="152" extrusionOk="0">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11"/>
          <p:cNvSpPr/>
          <p:nvPr/>
        </p:nvSpPr>
        <p:spPr>
          <a:xfrm>
            <a:off x="1802014" y="6348548"/>
            <a:ext cx="382300" cy="241720"/>
          </a:xfrm>
          <a:custGeom>
            <a:avLst/>
            <a:gdLst/>
            <a:ahLst/>
            <a:cxnLst/>
            <a:rect l="l" t="t" r="r" b="b"/>
            <a:pathLst>
              <a:path w="1958" h="1238" extrusionOk="0">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11"/>
          <p:cNvSpPr/>
          <p:nvPr/>
        </p:nvSpPr>
        <p:spPr>
          <a:xfrm>
            <a:off x="1772533" y="6328438"/>
            <a:ext cx="440484" cy="20305"/>
          </a:xfrm>
          <a:custGeom>
            <a:avLst/>
            <a:gdLst/>
            <a:ahLst/>
            <a:cxnLst/>
            <a:rect l="l" t="t" r="r" b="b"/>
            <a:pathLst>
              <a:path w="2256" h="104" extrusionOk="0">
                <a:moveTo>
                  <a:pt x="0" y="1"/>
                </a:moveTo>
                <a:lnTo>
                  <a:pt x="151" y="103"/>
                </a:lnTo>
                <a:lnTo>
                  <a:pt x="2108" y="103"/>
                </a:lnTo>
                <a:lnTo>
                  <a:pt x="225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11"/>
          <p:cNvSpPr/>
          <p:nvPr/>
        </p:nvSpPr>
        <p:spPr>
          <a:xfrm>
            <a:off x="5723155" y="5770228"/>
            <a:ext cx="722229" cy="4721536"/>
          </a:xfrm>
          <a:custGeom>
            <a:avLst/>
            <a:gdLst/>
            <a:ahLst/>
            <a:cxnLst/>
            <a:rect l="l" t="t" r="r" b="b"/>
            <a:pathLst>
              <a:path w="3699" h="24182" extrusionOk="0">
                <a:moveTo>
                  <a:pt x="1" y="1"/>
                </a:moveTo>
                <a:lnTo>
                  <a:pt x="1" y="24181"/>
                </a:lnTo>
                <a:lnTo>
                  <a:pt x="3698" y="24181"/>
                </a:lnTo>
                <a:lnTo>
                  <a:pt x="369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11"/>
          <p:cNvSpPr/>
          <p:nvPr/>
        </p:nvSpPr>
        <p:spPr>
          <a:xfrm>
            <a:off x="5723155" y="5770228"/>
            <a:ext cx="233324" cy="4721536"/>
          </a:xfrm>
          <a:custGeom>
            <a:avLst/>
            <a:gdLst/>
            <a:ahLst/>
            <a:cxnLst/>
            <a:rect l="l" t="t" r="r" b="b"/>
            <a:pathLst>
              <a:path w="1195" h="24182" extrusionOk="0">
                <a:moveTo>
                  <a:pt x="1" y="1"/>
                </a:moveTo>
                <a:lnTo>
                  <a:pt x="1" y="24181"/>
                </a:lnTo>
                <a:lnTo>
                  <a:pt x="1195" y="24181"/>
                </a:lnTo>
                <a:lnTo>
                  <a:pt x="11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11"/>
          <p:cNvSpPr/>
          <p:nvPr/>
        </p:nvSpPr>
        <p:spPr>
          <a:xfrm>
            <a:off x="6231968" y="5770228"/>
            <a:ext cx="213408" cy="4721536"/>
          </a:xfrm>
          <a:custGeom>
            <a:avLst/>
            <a:gdLst/>
            <a:ahLst/>
            <a:cxnLst/>
            <a:rect l="l" t="t" r="r" b="b"/>
            <a:pathLst>
              <a:path w="1093" h="24182" extrusionOk="0">
                <a:moveTo>
                  <a:pt x="0" y="1"/>
                </a:moveTo>
                <a:lnTo>
                  <a:pt x="0" y="24181"/>
                </a:lnTo>
                <a:lnTo>
                  <a:pt x="1092" y="24181"/>
                </a:lnTo>
                <a:lnTo>
                  <a:pt x="109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11"/>
          <p:cNvSpPr/>
          <p:nvPr/>
        </p:nvSpPr>
        <p:spPr>
          <a:xfrm>
            <a:off x="5956280" y="6009405"/>
            <a:ext cx="275888" cy="574035"/>
          </a:xfrm>
          <a:custGeom>
            <a:avLst/>
            <a:gdLst/>
            <a:ahLst/>
            <a:cxnLst/>
            <a:rect l="l" t="t" r="r" b="b"/>
            <a:pathLst>
              <a:path w="1413" h="2940" extrusionOk="0">
                <a:moveTo>
                  <a:pt x="1" y="1"/>
                </a:moveTo>
                <a:lnTo>
                  <a:pt x="1" y="2367"/>
                </a:lnTo>
                <a:lnTo>
                  <a:pt x="1412" y="2940"/>
                </a:lnTo>
                <a:lnTo>
                  <a:pt x="1412" y="1"/>
                </a:lnTo>
                <a:close/>
              </a:path>
            </a:pathLst>
          </a:custGeom>
          <a:solidFill>
            <a:srgbClr val="14222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11"/>
          <p:cNvSpPr/>
          <p:nvPr/>
        </p:nvSpPr>
        <p:spPr>
          <a:xfrm>
            <a:off x="5723155" y="6009406"/>
            <a:ext cx="233324" cy="462157"/>
          </a:xfrm>
          <a:custGeom>
            <a:avLst/>
            <a:gdLst/>
            <a:ahLst/>
            <a:cxnLst/>
            <a:rect l="l" t="t" r="r" b="b"/>
            <a:pathLst>
              <a:path w="1195" h="2367" extrusionOk="0">
                <a:moveTo>
                  <a:pt x="1" y="1"/>
                </a:moveTo>
                <a:lnTo>
                  <a:pt x="1" y="1883"/>
                </a:lnTo>
                <a:lnTo>
                  <a:pt x="1195" y="2367"/>
                </a:lnTo>
                <a:lnTo>
                  <a:pt x="1195" y="1"/>
                </a:lnTo>
                <a:close/>
              </a:path>
            </a:pathLst>
          </a:custGeom>
          <a:solidFill>
            <a:srgbClr val="14222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2" name="Google Shape;172;p11"/>
          <p:cNvSpPr/>
          <p:nvPr/>
        </p:nvSpPr>
        <p:spPr>
          <a:xfrm>
            <a:off x="6231968" y="6009405"/>
            <a:ext cx="213408" cy="660531"/>
          </a:xfrm>
          <a:custGeom>
            <a:avLst/>
            <a:gdLst/>
            <a:ahLst/>
            <a:cxnLst/>
            <a:rect l="l" t="t" r="r" b="b"/>
            <a:pathLst>
              <a:path w="1093" h="3383" extrusionOk="0">
                <a:moveTo>
                  <a:pt x="0" y="1"/>
                </a:moveTo>
                <a:lnTo>
                  <a:pt x="0" y="2940"/>
                </a:lnTo>
                <a:lnTo>
                  <a:pt x="1092" y="3383"/>
                </a:lnTo>
                <a:lnTo>
                  <a:pt x="1092" y="1"/>
                </a:lnTo>
                <a:close/>
              </a:path>
            </a:pathLst>
          </a:custGeom>
          <a:solidFill>
            <a:srgbClr val="14222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11"/>
          <p:cNvSpPr/>
          <p:nvPr/>
        </p:nvSpPr>
        <p:spPr>
          <a:xfrm>
            <a:off x="950934" y="763131"/>
            <a:ext cx="10290065" cy="5329739"/>
          </a:xfrm>
          <a:custGeom>
            <a:avLst/>
            <a:gdLst/>
            <a:ahLst/>
            <a:cxnLst/>
            <a:rect l="l" t="t" r="r" b="b"/>
            <a:pathLst>
              <a:path w="52702" h="27297" extrusionOk="0">
                <a:moveTo>
                  <a:pt x="1" y="1"/>
                </a:moveTo>
                <a:lnTo>
                  <a:pt x="1" y="27297"/>
                </a:lnTo>
                <a:lnTo>
                  <a:pt x="52702" y="27297"/>
                </a:lnTo>
                <a:lnTo>
                  <a:pt x="5270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11"/>
          <p:cNvSpPr/>
          <p:nvPr/>
        </p:nvSpPr>
        <p:spPr>
          <a:xfrm>
            <a:off x="11094199" y="876764"/>
            <a:ext cx="39245" cy="5102859"/>
          </a:xfrm>
          <a:custGeom>
            <a:avLst/>
            <a:gdLst/>
            <a:ahLst/>
            <a:cxnLst/>
            <a:rect l="l" t="t" r="r" b="b"/>
            <a:pathLst>
              <a:path w="201" h="26135" extrusionOk="0">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11"/>
          <p:cNvSpPr/>
          <p:nvPr/>
        </p:nvSpPr>
        <p:spPr>
          <a:xfrm>
            <a:off x="1061052" y="876764"/>
            <a:ext cx="10069237" cy="36512"/>
          </a:xfrm>
          <a:custGeom>
            <a:avLst/>
            <a:gdLst/>
            <a:ahLst/>
            <a:cxnLst/>
            <a:rect l="l" t="t" r="r" b="b"/>
            <a:pathLst>
              <a:path w="51571" h="187" extrusionOk="0">
                <a:moveTo>
                  <a:pt x="0" y="1"/>
                </a:moveTo>
                <a:lnTo>
                  <a:pt x="178" y="187"/>
                </a:lnTo>
                <a:lnTo>
                  <a:pt x="51388" y="187"/>
                </a:lnTo>
                <a:lnTo>
                  <a:pt x="51570" y="1"/>
                </a:lnTo>
                <a:close/>
              </a:path>
            </a:pathLst>
          </a:custGeom>
          <a:solidFill>
            <a:srgbClr val="484A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11"/>
          <p:cNvSpPr/>
          <p:nvPr/>
        </p:nvSpPr>
        <p:spPr>
          <a:xfrm>
            <a:off x="1059295" y="5941069"/>
            <a:ext cx="10072557" cy="38464"/>
          </a:xfrm>
          <a:custGeom>
            <a:avLst/>
            <a:gdLst/>
            <a:ahLst/>
            <a:cxnLst/>
            <a:rect l="l" t="t" r="r" b="b"/>
            <a:pathLst>
              <a:path w="51588" h="197" extrusionOk="0">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11"/>
          <p:cNvSpPr/>
          <p:nvPr/>
        </p:nvSpPr>
        <p:spPr>
          <a:xfrm>
            <a:off x="1058515" y="876764"/>
            <a:ext cx="37293" cy="5102859"/>
          </a:xfrm>
          <a:custGeom>
            <a:avLst/>
            <a:gdLst/>
            <a:ahLst/>
            <a:cxnLst/>
            <a:rect l="l" t="t" r="r" b="b"/>
            <a:pathLst>
              <a:path w="191" h="26135" extrusionOk="0">
                <a:moveTo>
                  <a:pt x="0" y="1"/>
                </a:moveTo>
                <a:lnTo>
                  <a:pt x="0" y="26134"/>
                </a:lnTo>
                <a:lnTo>
                  <a:pt x="5" y="26134"/>
                </a:lnTo>
                <a:lnTo>
                  <a:pt x="191" y="25938"/>
                </a:lnTo>
                <a:lnTo>
                  <a:pt x="191" y="187"/>
                </a:lnTo>
                <a:lnTo>
                  <a:pt x="13" y="1"/>
                </a:lnTo>
                <a:close/>
              </a:path>
            </a:pathLst>
          </a:custGeom>
          <a:solidFill>
            <a:srgbClr val="484A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11"/>
          <p:cNvSpPr/>
          <p:nvPr/>
        </p:nvSpPr>
        <p:spPr>
          <a:xfrm>
            <a:off x="950934" y="763131"/>
            <a:ext cx="10289284" cy="113831"/>
          </a:xfrm>
          <a:custGeom>
            <a:avLst/>
            <a:gdLst/>
            <a:ahLst/>
            <a:cxnLst/>
            <a:rect l="l" t="t" r="r" b="b"/>
            <a:pathLst>
              <a:path w="52698" h="583" extrusionOk="0">
                <a:moveTo>
                  <a:pt x="1" y="1"/>
                </a:moveTo>
                <a:lnTo>
                  <a:pt x="564" y="583"/>
                </a:lnTo>
                <a:lnTo>
                  <a:pt x="52134" y="583"/>
                </a:lnTo>
                <a:lnTo>
                  <a:pt x="5269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11"/>
          <p:cNvSpPr/>
          <p:nvPr/>
        </p:nvSpPr>
        <p:spPr>
          <a:xfrm>
            <a:off x="11129928" y="763131"/>
            <a:ext cx="110901" cy="5328959"/>
          </a:xfrm>
          <a:custGeom>
            <a:avLst/>
            <a:gdLst/>
            <a:ahLst/>
            <a:cxnLst/>
            <a:rect l="l" t="t" r="r" b="b"/>
            <a:pathLst>
              <a:path w="568" h="27293" extrusionOk="0">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1"/>
          <p:cNvSpPr/>
          <p:nvPr/>
        </p:nvSpPr>
        <p:spPr>
          <a:xfrm>
            <a:off x="950934" y="5979337"/>
            <a:ext cx="10290065" cy="113440"/>
          </a:xfrm>
          <a:custGeom>
            <a:avLst/>
            <a:gdLst/>
            <a:ahLst/>
            <a:cxnLst/>
            <a:rect l="l" t="t" r="r" b="b"/>
            <a:pathLst>
              <a:path w="52702" h="581" extrusionOk="0">
                <a:moveTo>
                  <a:pt x="556" y="0"/>
                </a:moveTo>
                <a:lnTo>
                  <a:pt x="1" y="572"/>
                </a:lnTo>
                <a:lnTo>
                  <a:pt x="1" y="581"/>
                </a:lnTo>
                <a:lnTo>
                  <a:pt x="52702" y="581"/>
                </a:lnTo>
                <a:lnTo>
                  <a:pt x="52702" y="577"/>
                </a:lnTo>
                <a:lnTo>
                  <a:pt x="5214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1"/>
          <p:cNvSpPr/>
          <p:nvPr/>
        </p:nvSpPr>
        <p:spPr>
          <a:xfrm>
            <a:off x="950934" y="763132"/>
            <a:ext cx="110316" cy="5328177"/>
          </a:xfrm>
          <a:custGeom>
            <a:avLst/>
            <a:gdLst/>
            <a:ahLst/>
            <a:cxnLst/>
            <a:rect l="l" t="t" r="r" b="b"/>
            <a:pathLst>
              <a:path w="565" h="27289" extrusionOk="0">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1"/>
          <p:cNvSpPr/>
          <p:nvPr/>
        </p:nvSpPr>
        <p:spPr>
          <a:xfrm>
            <a:off x="11129928" y="763131"/>
            <a:ext cx="110901" cy="113831"/>
          </a:xfrm>
          <a:custGeom>
            <a:avLst/>
            <a:gdLst/>
            <a:ahLst/>
            <a:cxnLst/>
            <a:rect l="l" t="t" r="r" b="b"/>
            <a:pathLst>
              <a:path w="568" h="583" extrusionOk="0">
                <a:moveTo>
                  <a:pt x="568" y="1"/>
                </a:moveTo>
                <a:cubicBezTo>
                  <a:pt x="417" y="134"/>
                  <a:pt x="0" y="583"/>
                  <a:pt x="0" y="583"/>
                </a:cubicBezTo>
                <a:cubicBezTo>
                  <a:pt x="0" y="583"/>
                  <a:pt x="257" y="361"/>
                  <a:pt x="568" y="1"/>
                </a:cubicBezTo>
                <a:close/>
              </a:path>
            </a:pathLst>
          </a:custGeom>
          <a:solidFill>
            <a:srgbClr val="484A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 name="Google Shape;183;p11"/>
          <p:cNvSpPr/>
          <p:nvPr/>
        </p:nvSpPr>
        <p:spPr>
          <a:xfrm>
            <a:off x="11132271" y="5979337"/>
            <a:ext cx="108559" cy="113440"/>
          </a:xfrm>
          <a:custGeom>
            <a:avLst/>
            <a:gdLst/>
            <a:ahLst/>
            <a:cxnLst/>
            <a:rect l="l" t="t" r="r" b="b"/>
            <a:pathLst>
              <a:path w="556" h="581" extrusionOk="0">
                <a:moveTo>
                  <a:pt x="1" y="0"/>
                </a:moveTo>
                <a:cubicBezTo>
                  <a:pt x="1" y="1"/>
                  <a:pt x="405" y="448"/>
                  <a:pt x="556" y="581"/>
                </a:cubicBezTo>
                <a:cubicBezTo>
                  <a:pt x="245" y="222"/>
                  <a:pt x="1" y="1"/>
                  <a:pt x="1" y="0"/>
                </a:cubicBezTo>
                <a:close/>
              </a:path>
            </a:pathLst>
          </a:custGeom>
          <a:solidFill>
            <a:srgbClr val="484A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11"/>
          <p:cNvSpPr/>
          <p:nvPr/>
        </p:nvSpPr>
        <p:spPr>
          <a:xfrm>
            <a:off x="951716" y="763131"/>
            <a:ext cx="111097" cy="113831"/>
          </a:xfrm>
          <a:custGeom>
            <a:avLst/>
            <a:gdLst/>
            <a:ahLst/>
            <a:cxnLst/>
            <a:rect l="l" t="t" r="r" b="b"/>
            <a:pathLst>
              <a:path w="569" h="583" extrusionOk="0">
                <a:moveTo>
                  <a:pt x="1" y="1"/>
                </a:moveTo>
                <a:cubicBezTo>
                  <a:pt x="312" y="361"/>
                  <a:pt x="569" y="583"/>
                  <a:pt x="569" y="583"/>
                </a:cubicBezTo>
                <a:cubicBezTo>
                  <a:pt x="569" y="583"/>
                  <a:pt x="152" y="134"/>
                  <a:pt x="1" y="1"/>
                </a:cubicBezTo>
                <a:close/>
              </a:path>
            </a:pathLst>
          </a:custGeom>
          <a:solidFill>
            <a:srgbClr val="484A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5" name="Google Shape;185;p11"/>
          <p:cNvSpPr/>
          <p:nvPr/>
        </p:nvSpPr>
        <p:spPr>
          <a:xfrm>
            <a:off x="951715" y="5979337"/>
            <a:ext cx="108559" cy="113440"/>
          </a:xfrm>
          <a:custGeom>
            <a:avLst/>
            <a:gdLst/>
            <a:ahLst/>
            <a:cxnLst/>
            <a:rect l="l" t="t" r="r" b="b"/>
            <a:pathLst>
              <a:path w="556" h="581" extrusionOk="0">
                <a:moveTo>
                  <a:pt x="556" y="0"/>
                </a:moveTo>
                <a:cubicBezTo>
                  <a:pt x="556" y="1"/>
                  <a:pt x="312" y="222"/>
                  <a:pt x="1" y="581"/>
                </a:cubicBezTo>
                <a:cubicBezTo>
                  <a:pt x="152" y="448"/>
                  <a:pt x="556" y="1"/>
                  <a:pt x="556" y="0"/>
                </a:cubicBezTo>
                <a:close/>
              </a:path>
            </a:pathLst>
          </a:custGeom>
          <a:solidFill>
            <a:srgbClr val="484A4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11"/>
          <p:cNvSpPr/>
          <p:nvPr/>
        </p:nvSpPr>
        <p:spPr>
          <a:xfrm>
            <a:off x="1095724" y="912986"/>
            <a:ext cx="9999729" cy="5030031"/>
          </a:xfrm>
          <a:custGeom>
            <a:avLst/>
            <a:gdLst/>
            <a:ahLst/>
            <a:cxnLst/>
            <a:rect l="l" t="t" r="r" b="b"/>
            <a:pathLst>
              <a:path w="51215" h="25762" extrusionOk="0">
                <a:moveTo>
                  <a:pt x="0" y="1"/>
                </a:moveTo>
                <a:lnTo>
                  <a:pt x="0" y="25762"/>
                </a:lnTo>
                <a:lnTo>
                  <a:pt x="51214" y="25762"/>
                </a:lnTo>
                <a:lnTo>
                  <a:pt x="5121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7" name="Google Shape;187;p11"/>
          <p:cNvGrpSpPr/>
          <p:nvPr/>
        </p:nvGrpSpPr>
        <p:grpSpPr>
          <a:xfrm flipH="1">
            <a:off x="2943593" y="923527"/>
            <a:ext cx="5711100" cy="5020805"/>
            <a:chOff x="3647700" y="1418025"/>
            <a:chExt cx="3459875" cy="3042175"/>
          </a:xfrm>
        </p:grpSpPr>
        <p:sp>
          <p:nvSpPr>
            <p:cNvPr id="188" name="Google Shape;188;p11"/>
            <p:cNvSpPr/>
            <p:nvPr/>
          </p:nvSpPr>
          <p:spPr>
            <a:xfrm>
              <a:off x="3647700" y="1418025"/>
              <a:ext cx="3459875" cy="3042175"/>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11"/>
            <p:cNvSpPr/>
            <p:nvPr/>
          </p:nvSpPr>
          <p:spPr>
            <a:xfrm>
              <a:off x="4342375" y="1462500"/>
              <a:ext cx="49000" cy="42250"/>
            </a:xfrm>
            <a:custGeom>
              <a:avLst/>
              <a:gdLst/>
              <a:ahLst/>
              <a:cxnLst/>
              <a:rect l="l" t="t" r="r" b="b"/>
              <a:pathLst>
                <a:path w="1960" h="1690" extrusionOk="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1"/>
            <p:cNvSpPr/>
            <p:nvPr/>
          </p:nvSpPr>
          <p:spPr>
            <a:xfrm>
              <a:off x="4466800" y="1509225"/>
              <a:ext cx="103025" cy="14100"/>
            </a:xfrm>
            <a:custGeom>
              <a:avLst/>
              <a:gdLst/>
              <a:ahLst/>
              <a:cxnLst/>
              <a:rect l="l" t="t" r="r" b="b"/>
              <a:pathLst>
                <a:path w="4121" h="564" extrusionOk="0">
                  <a:moveTo>
                    <a:pt x="0" y="0"/>
                  </a:moveTo>
                  <a:lnTo>
                    <a:pt x="0" y="113"/>
                  </a:lnTo>
                  <a:lnTo>
                    <a:pt x="4121" y="563"/>
                  </a:lnTo>
                  <a:lnTo>
                    <a:pt x="4121" y="47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11"/>
            <p:cNvSpPr/>
            <p:nvPr/>
          </p:nvSpPr>
          <p:spPr>
            <a:xfrm>
              <a:off x="4670575" y="1532875"/>
              <a:ext cx="103050" cy="11850"/>
            </a:xfrm>
            <a:custGeom>
              <a:avLst/>
              <a:gdLst/>
              <a:ahLst/>
              <a:cxnLst/>
              <a:rect l="l" t="t" r="r" b="b"/>
              <a:pathLst>
                <a:path w="4122" h="474" extrusionOk="0">
                  <a:moveTo>
                    <a:pt x="1" y="0"/>
                  </a:moveTo>
                  <a:lnTo>
                    <a:pt x="4121" y="473"/>
                  </a:lnTo>
                  <a:lnTo>
                    <a:pt x="4121" y="3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11"/>
            <p:cNvSpPr/>
            <p:nvPr/>
          </p:nvSpPr>
          <p:spPr>
            <a:xfrm>
              <a:off x="4877175" y="1554250"/>
              <a:ext cx="103050" cy="14100"/>
            </a:xfrm>
            <a:custGeom>
              <a:avLst/>
              <a:gdLst/>
              <a:ahLst/>
              <a:cxnLst/>
              <a:rect l="l" t="t" r="r" b="b"/>
              <a:pathLst>
                <a:path w="4122" h="564" extrusionOk="0">
                  <a:moveTo>
                    <a:pt x="1" y="1"/>
                  </a:moveTo>
                  <a:lnTo>
                    <a:pt x="4121" y="564"/>
                  </a:lnTo>
                  <a:lnTo>
                    <a:pt x="4121" y="4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1"/>
            <p:cNvSpPr/>
            <p:nvPr/>
          </p:nvSpPr>
          <p:spPr>
            <a:xfrm>
              <a:off x="5055075" y="1586900"/>
              <a:ext cx="59125" cy="44500"/>
            </a:xfrm>
            <a:custGeom>
              <a:avLst/>
              <a:gdLst/>
              <a:ahLst/>
              <a:cxnLst/>
              <a:rect l="l" t="t" r="r" b="b"/>
              <a:pathLst>
                <a:path w="2365" h="1780" extrusionOk="0">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1"/>
            <p:cNvSpPr/>
            <p:nvPr/>
          </p:nvSpPr>
          <p:spPr>
            <a:xfrm>
              <a:off x="4853525" y="1649950"/>
              <a:ext cx="100800" cy="23675"/>
            </a:xfrm>
            <a:custGeom>
              <a:avLst/>
              <a:gdLst/>
              <a:ahLst/>
              <a:cxnLst/>
              <a:rect l="l" t="t" r="r" b="b"/>
              <a:pathLst>
                <a:path w="4032" h="947" extrusionOk="0">
                  <a:moveTo>
                    <a:pt x="4032" y="1"/>
                  </a:moveTo>
                  <a:lnTo>
                    <a:pt x="1" y="947"/>
                  </a:lnTo>
                  <a:lnTo>
                    <a:pt x="4032" y="113"/>
                  </a:lnTo>
                  <a:lnTo>
                    <a:pt x="4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1"/>
            <p:cNvSpPr/>
            <p:nvPr/>
          </p:nvSpPr>
          <p:spPr>
            <a:xfrm>
              <a:off x="4652000" y="1695000"/>
              <a:ext cx="100800" cy="28175"/>
            </a:xfrm>
            <a:custGeom>
              <a:avLst/>
              <a:gdLst/>
              <a:ahLst/>
              <a:cxnLst/>
              <a:rect l="l" t="t" r="r" b="b"/>
              <a:pathLst>
                <a:path w="4032" h="1127" extrusionOk="0">
                  <a:moveTo>
                    <a:pt x="4031" y="0"/>
                  </a:moveTo>
                  <a:lnTo>
                    <a:pt x="1" y="1014"/>
                  </a:lnTo>
                  <a:lnTo>
                    <a:pt x="1" y="1126"/>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1"/>
            <p:cNvSpPr/>
            <p:nvPr/>
          </p:nvSpPr>
          <p:spPr>
            <a:xfrm>
              <a:off x="4452725" y="1746225"/>
              <a:ext cx="100775" cy="33225"/>
            </a:xfrm>
            <a:custGeom>
              <a:avLst/>
              <a:gdLst/>
              <a:ahLst/>
              <a:cxnLst/>
              <a:rect l="l" t="t" r="r" b="b"/>
              <a:pathLst>
                <a:path w="4031" h="1329" extrusionOk="0">
                  <a:moveTo>
                    <a:pt x="4031" y="0"/>
                  </a:moveTo>
                  <a:lnTo>
                    <a:pt x="0" y="1216"/>
                  </a:lnTo>
                  <a:lnTo>
                    <a:pt x="90" y="1329"/>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11"/>
            <p:cNvSpPr/>
            <p:nvPr/>
          </p:nvSpPr>
          <p:spPr>
            <a:xfrm>
              <a:off x="4264700" y="1812075"/>
              <a:ext cx="94025" cy="51825"/>
            </a:xfrm>
            <a:custGeom>
              <a:avLst/>
              <a:gdLst/>
              <a:ahLst/>
              <a:cxnLst/>
              <a:rect l="l" t="t" r="r" b="b"/>
              <a:pathLst>
                <a:path w="3761" h="2073" extrusionOk="0">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1"/>
            <p:cNvSpPr/>
            <p:nvPr/>
          </p:nvSpPr>
          <p:spPr>
            <a:xfrm>
              <a:off x="4255700" y="1945500"/>
              <a:ext cx="93475" cy="47325"/>
            </a:xfrm>
            <a:custGeom>
              <a:avLst/>
              <a:gdLst/>
              <a:ahLst/>
              <a:cxnLst/>
              <a:rect l="l" t="t" r="r" b="b"/>
              <a:pathLst>
                <a:path w="3739" h="1893" extrusionOk="0">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11"/>
            <p:cNvSpPr/>
            <p:nvPr/>
          </p:nvSpPr>
          <p:spPr>
            <a:xfrm>
              <a:off x="4447650" y="2015875"/>
              <a:ext cx="100800" cy="25925"/>
            </a:xfrm>
            <a:custGeom>
              <a:avLst/>
              <a:gdLst/>
              <a:ahLst/>
              <a:cxnLst/>
              <a:rect l="l" t="t" r="r" b="b"/>
              <a:pathLst>
                <a:path w="4032" h="1037" extrusionOk="0">
                  <a:moveTo>
                    <a:pt x="91" y="0"/>
                  </a:moveTo>
                  <a:lnTo>
                    <a:pt x="1" y="113"/>
                  </a:lnTo>
                  <a:lnTo>
                    <a:pt x="4031" y="1036"/>
                  </a:lnTo>
                  <a:lnTo>
                    <a:pt x="4031" y="94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11"/>
            <p:cNvSpPr/>
            <p:nvPr/>
          </p:nvSpPr>
          <p:spPr>
            <a:xfrm>
              <a:off x="4649750" y="2060900"/>
              <a:ext cx="103050" cy="23125"/>
            </a:xfrm>
            <a:custGeom>
              <a:avLst/>
              <a:gdLst/>
              <a:ahLst/>
              <a:cxnLst/>
              <a:rect l="l" t="t" r="r" b="b"/>
              <a:pathLst>
                <a:path w="4122" h="925" extrusionOk="0">
                  <a:moveTo>
                    <a:pt x="91" y="1"/>
                  </a:moveTo>
                  <a:lnTo>
                    <a:pt x="0" y="91"/>
                  </a:lnTo>
                  <a:lnTo>
                    <a:pt x="4031" y="924"/>
                  </a:lnTo>
                  <a:lnTo>
                    <a:pt x="4121" y="744"/>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11"/>
            <p:cNvSpPr/>
            <p:nvPr/>
          </p:nvSpPr>
          <p:spPr>
            <a:xfrm>
              <a:off x="4853525" y="2100325"/>
              <a:ext cx="100800" cy="23650"/>
            </a:xfrm>
            <a:custGeom>
              <a:avLst/>
              <a:gdLst/>
              <a:ahLst/>
              <a:cxnLst/>
              <a:rect l="l" t="t" r="r" b="b"/>
              <a:pathLst>
                <a:path w="4032" h="946" extrusionOk="0">
                  <a:moveTo>
                    <a:pt x="1" y="0"/>
                  </a:moveTo>
                  <a:lnTo>
                    <a:pt x="1" y="203"/>
                  </a:lnTo>
                  <a:lnTo>
                    <a:pt x="4032" y="946"/>
                  </a:lnTo>
                  <a:lnTo>
                    <a:pt x="4032" y="76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11"/>
            <p:cNvSpPr/>
            <p:nvPr/>
          </p:nvSpPr>
          <p:spPr>
            <a:xfrm>
              <a:off x="5055075" y="2140275"/>
              <a:ext cx="101350" cy="25925"/>
            </a:xfrm>
            <a:custGeom>
              <a:avLst/>
              <a:gdLst/>
              <a:ahLst/>
              <a:cxnLst/>
              <a:rect l="l" t="t" r="r" b="b"/>
              <a:pathLst>
                <a:path w="4054" h="1037" extrusionOk="0">
                  <a:moveTo>
                    <a:pt x="0" y="1"/>
                  </a:moveTo>
                  <a:lnTo>
                    <a:pt x="0" y="203"/>
                  </a:lnTo>
                  <a:lnTo>
                    <a:pt x="4053" y="1037"/>
                  </a:lnTo>
                  <a:lnTo>
                    <a:pt x="4053" y="85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1"/>
            <p:cNvSpPr/>
            <p:nvPr/>
          </p:nvSpPr>
          <p:spPr>
            <a:xfrm>
              <a:off x="5257175" y="2182500"/>
              <a:ext cx="100775" cy="28175"/>
            </a:xfrm>
            <a:custGeom>
              <a:avLst/>
              <a:gdLst/>
              <a:ahLst/>
              <a:cxnLst/>
              <a:rect l="l" t="t" r="r" b="b"/>
              <a:pathLst>
                <a:path w="4031" h="1127" extrusionOk="0">
                  <a:moveTo>
                    <a:pt x="0" y="1"/>
                  </a:moveTo>
                  <a:lnTo>
                    <a:pt x="0" y="203"/>
                  </a:lnTo>
                  <a:lnTo>
                    <a:pt x="4031" y="1127"/>
                  </a:lnTo>
                  <a:lnTo>
                    <a:pt x="4031" y="94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1"/>
            <p:cNvSpPr/>
            <p:nvPr/>
          </p:nvSpPr>
          <p:spPr>
            <a:xfrm>
              <a:off x="5458700" y="2229800"/>
              <a:ext cx="100800" cy="30425"/>
            </a:xfrm>
            <a:custGeom>
              <a:avLst/>
              <a:gdLst/>
              <a:ahLst/>
              <a:cxnLst/>
              <a:rect l="l" t="t" r="r" b="b"/>
              <a:pathLst>
                <a:path w="4032" h="1217" extrusionOk="0">
                  <a:moveTo>
                    <a:pt x="0" y="0"/>
                  </a:moveTo>
                  <a:lnTo>
                    <a:pt x="0" y="180"/>
                  </a:lnTo>
                  <a:lnTo>
                    <a:pt x="3941" y="1216"/>
                  </a:lnTo>
                  <a:lnTo>
                    <a:pt x="4031" y="92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1"/>
            <p:cNvSpPr/>
            <p:nvPr/>
          </p:nvSpPr>
          <p:spPr>
            <a:xfrm>
              <a:off x="5657975" y="2278775"/>
              <a:ext cx="100800" cy="35475"/>
            </a:xfrm>
            <a:custGeom>
              <a:avLst/>
              <a:gdLst/>
              <a:ahLst/>
              <a:cxnLst/>
              <a:rect l="l" t="t" r="r" b="b"/>
              <a:pathLst>
                <a:path w="4032" h="1419" extrusionOk="0">
                  <a:moveTo>
                    <a:pt x="91" y="0"/>
                  </a:moveTo>
                  <a:lnTo>
                    <a:pt x="1" y="293"/>
                  </a:lnTo>
                  <a:lnTo>
                    <a:pt x="3941" y="1419"/>
                  </a:lnTo>
                  <a:lnTo>
                    <a:pt x="4031" y="112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1"/>
            <p:cNvSpPr/>
            <p:nvPr/>
          </p:nvSpPr>
          <p:spPr>
            <a:xfrm>
              <a:off x="5855000" y="2337300"/>
              <a:ext cx="100800" cy="42250"/>
            </a:xfrm>
            <a:custGeom>
              <a:avLst/>
              <a:gdLst/>
              <a:ahLst/>
              <a:cxnLst/>
              <a:rect l="l" t="t" r="r" b="b"/>
              <a:pathLst>
                <a:path w="4032" h="1690" extrusionOk="0">
                  <a:moveTo>
                    <a:pt x="91" y="1"/>
                  </a:moveTo>
                  <a:lnTo>
                    <a:pt x="1" y="294"/>
                  </a:lnTo>
                  <a:lnTo>
                    <a:pt x="3942" y="1690"/>
                  </a:lnTo>
                  <a:lnTo>
                    <a:pt x="4032" y="1330"/>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1"/>
            <p:cNvSpPr/>
            <p:nvPr/>
          </p:nvSpPr>
          <p:spPr>
            <a:xfrm>
              <a:off x="6049800" y="2407675"/>
              <a:ext cx="98525" cy="49575"/>
            </a:xfrm>
            <a:custGeom>
              <a:avLst/>
              <a:gdLst/>
              <a:ahLst/>
              <a:cxnLst/>
              <a:rect l="l" t="t" r="r" b="b"/>
              <a:pathLst>
                <a:path w="3941" h="1983" extrusionOk="0">
                  <a:moveTo>
                    <a:pt x="90" y="1"/>
                  </a:moveTo>
                  <a:lnTo>
                    <a:pt x="0" y="293"/>
                  </a:lnTo>
                  <a:lnTo>
                    <a:pt x="3761" y="1982"/>
                  </a:lnTo>
                  <a:lnTo>
                    <a:pt x="3941" y="1599"/>
                  </a:lnTo>
                  <a:lnTo>
                    <a:pt x="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1"/>
            <p:cNvSpPr/>
            <p:nvPr/>
          </p:nvSpPr>
          <p:spPr>
            <a:xfrm>
              <a:off x="6235000" y="2494375"/>
              <a:ext cx="94025" cy="61375"/>
            </a:xfrm>
            <a:custGeom>
              <a:avLst/>
              <a:gdLst/>
              <a:ahLst/>
              <a:cxnLst/>
              <a:rect l="l" t="t" r="r" b="b"/>
              <a:pathLst>
                <a:path w="3761" h="2455" extrusionOk="0">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11"/>
            <p:cNvSpPr/>
            <p:nvPr/>
          </p:nvSpPr>
          <p:spPr>
            <a:xfrm>
              <a:off x="6401625" y="2614275"/>
              <a:ext cx="72650" cy="86725"/>
            </a:xfrm>
            <a:custGeom>
              <a:avLst/>
              <a:gdLst/>
              <a:ahLst/>
              <a:cxnLst/>
              <a:rect l="l" t="t" r="r" b="b"/>
              <a:pathLst>
                <a:path w="2906" h="3469" extrusionOk="0">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11"/>
            <p:cNvSpPr/>
            <p:nvPr/>
          </p:nvSpPr>
          <p:spPr>
            <a:xfrm>
              <a:off x="6472000" y="2797225"/>
              <a:ext cx="30425" cy="103050"/>
            </a:xfrm>
            <a:custGeom>
              <a:avLst/>
              <a:gdLst/>
              <a:ahLst/>
              <a:cxnLst/>
              <a:rect l="l" t="t" r="r" b="b"/>
              <a:pathLst>
                <a:path w="1217" h="4122" extrusionOk="0">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11"/>
            <p:cNvSpPr/>
            <p:nvPr/>
          </p:nvSpPr>
          <p:spPr>
            <a:xfrm>
              <a:off x="6371225" y="2986950"/>
              <a:ext cx="65900" cy="94025"/>
            </a:xfrm>
            <a:custGeom>
              <a:avLst/>
              <a:gdLst/>
              <a:ahLst/>
              <a:cxnLst/>
              <a:rect l="l" t="t" r="r" b="b"/>
              <a:pathLst>
                <a:path w="2636" h="3761" extrusionOk="0">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1"/>
            <p:cNvSpPr/>
            <p:nvPr/>
          </p:nvSpPr>
          <p:spPr>
            <a:xfrm>
              <a:off x="6244575" y="3155825"/>
              <a:ext cx="74900" cy="89550"/>
            </a:xfrm>
            <a:custGeom>
              <a:avLst/>
              <a:gdLst/>
              <a:ahLst/>
              <a:cxnLst/>
              <a:rect l="l" t="t" r="r" b="b"/>
              <a:pathLst>
                <a:path w="2996" h="3582" extrusionOk="0">
                  <a:moveTo>
                    <a:pt x="2635" y="1"/>
                  </a:moveTo>
                  <a:lnTo>
                    <a:pt x="0" y="3198"/>
                  </a:lnTo>
                  <a:lnTo>
                    <a:pt x="383" y="3581"/>
                  </a:lnTo>
                  <a:lnTo>
                    <a:pt x="2995" y="384"/>
                  </a:lnTo>
                  <a:lnTo>
                    <a:pt x="2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1"/>
            <p:cNvSpPr/>
            <p:nvPr/>
          </p:nvSpPr>
          <p:spPr>
            <a:xfrm>
              <a:off x="6106075" y="3313450"/>
              <a:ext cx="79975" cy="86725"/>
            </a:xfrm>
            <a:custGeom>
              <a:avLst/>
              <a:gdLst/>
              <a:ahLst/>
              <a:cxnLst/>
              <a:rect l="l" t="t" r="r" b="b"/>
              <a:pathLst>
                <a:path w="3199" h="3469" extrusionOk="0">
                  <a:moveTo>
                    <a:pt x="2816" y="1"/>
                  </a:moveTo>
                  <a:lnTo>
                    <a:pt x="1" y="2996"/>
                  </a:lnTo>
                  <a:lnTo>
                    <a:pt x="384" y="3468"/>
                  </a:lnTo>
                  <a:lnTo>
                    <a:pt x="3198" y="361"/>
                  </a:lnTo>
                  <a:lnTo>
                    <a:pt x="28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1"/>
            <p:cNvSpPr/>
            <p:nvPr/>
          </p:nvSpPr>
          <p:spPr>
            <a:xfrm>
              <a:off x="5960850" y="3463200"/>
              <a:ext cx="84450" cy="84475"/>
            </a:xfrm>
            <a:custGeom>
              <a:avLst/>
              <a:gdLst/>
              <a:ahLst/>
              <a:cxnLst/>
              <a:rect l="l" t="t" r="r" b="b"/>
              <a:pathLst>
                <a:path w="3378" h="3379" extrusionOk="0">
                  <a:moveTo>
                    <a:pt x="2905" y="0"/>
                  </a:moveTo>
                  <a:lnTo>
                    <a:pt x="0" y="2905"/>
                  </a:lnTo>
                  <a:lnTo>
                    <a:pt x="361" y="3378"/>
                  </a:lnTo>
                  <a:lnTo>
                    <a:pt x="3378" y="383"/>
                  </a:lnTo>
                  <a:lnTo>
                    <a:pt x="2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1"/>
            <p:cNvSpPr/>
            <p:nvPr/>
          </p:nvSpPr>
          <p:spPr>
            <a:xfrm>
              <a:off x="5808275" y="3606175"/>
              <a:ext cx="88975" cy="82225"/>
            </a:xfrm>
            <a:custGeom>
              <a:avLst/>
              <a:gdLst/>
              <a:ahLst/>
              <a:cxnLst/>
              <a:rect l="l" t="t" r="r" b="b"/>
              <a:pathLst>
                <a:path w="3559" h="3289" extrusionOk="0">
                  <a:moveTo>
                    <a:pt x="3086" y="1"/>
                  </a:moveTo>
                  <a:lnTo>
                    <a:pt x="1" y="2816"/>
                  </a:lnTo>
                  <a:lnTo>
                    <a:pt x="564" y="3289"/>
                  </a:lnTo>
                  <a:lnTo>
                    <a:pt x="3559" y="474"/>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11"/>
            <p:cNvSpPr/>
            <p:nvPr/>
          </p:nvSpPr>
          <p:spPr>
            <a:xfrm>
              <a:off x="5655725" y="3744675"/>
              <a:ext cx="88975" cy="84450"/>
            </a:xfrm>
            <a:custGeom>
              <a:avLst/>
              <a:gdLst/>
              <a:ahLst/>
              <a:cxnLst/>
              <a:rect l="l" t="t" r="r" b="b"/>
              <a:pathLst>
                <a:path w="3559" h="3378" extrusionOk="0">
                  <a:moveTo>
                    <a:pt x="3108" y="0"/>
                  </a:moveTo>
                  <a:lnTo>
                    <a:pt x="1" y="2725"/>
                  </a:lnTo>
                  <a:lnTo>
                    <a:pt x="474" y="3378"/>
                  </a:lnTo>
                  <a:lnTo>
                    <a:pt x="3558" y="563"/>
                  </a:lnTo>
                  <a:lnTo>
                    <a:pt x="3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11"/>
            <p:cNvSpPr/>
            <p:nvPr/>
          </p:nvSpPr>
          <p:spPr>
            <a:xfrm>
              <a:off x="5498675" y="3880900"/>
              <a:ext cx="91225" cy="82225"/>
            </a:xfrm>
            <a:custGeom>
              <a:avLst/>
              <a:gdLst/>
              <a:ahLst/>
              <a:cxnLst/>
              <a:rect l="l" t="t" r="r" b="b"/>
              <a:pathLst>
                <a:path w="3649" h="3289" extrusionOk="0">
                  <a:moveTo>
                    <a:pt x="3198" y="1"/>
                  </a:moveTo>
                  <a:lnTo>
                    <a:pt x="0" y="2725"/>
                  </a:lnTo>
                  <a:lnTo>
                    <a:pt x="563" y="3288"/>
                  </a:lnTo>
                  <a:lnTo>
                    <a:pt x="3648" y="654"/>
                  </a:lnTo>
                  <a:lnTo>
                    <a:pt x="31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1"/>
            <p:cNvSpPr/>
            <p:nvPr/>
          </p:nvSpPr>
          <p:spPr>
            <a:xfrm>
              <a:off x="5339350" y="4014325"/>
              <a:ext cx="93475" cy="82200"/>
            </a:xfrm>
            <a:custGeom>
              <a:avLst/>
              <a:gdLst/>
              <a:ahLst/>
              <a:cxnLst/>
              <a:rect l="l" t="t" r="r" b="b"/>
              <a:pathLst>
                <a:path w="3739" h="3288" extrusionOk="0">
                  <a:moveTo>
                    <a:pt x="3176" y="0"/>
                  </a:moveTo>
                  <a:lnTo>
                    <a:pt x="1" y="2635"/>
                  </a:lnTo>
                  <a:lnTo>
                    <a:pt x="564" y="3288"/>
                  </a:lnTo>
                  <a:lnTo>
                    <a:pt x="3739" y="676"/>
                  </a:lnTo>
                  <a:lnTo>
                    <a:pt x="31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1"/>
            <p:cNvSpPr/>
            <p:nvPr/>
          </p:nvSpPr>
          <p:spPr>
            <a:xfrm>
              <a:off x="5179475" y="4146050"/>
              <a:ext cx="94050" cy="82225"/>
            </a:xfrm>
            <a:custGeom>
              <a:avLst/>
              <a:gdLst/>
              <a:ahLst/>
              <a:cxnLst/>
              <a:rect l="l" t="t" r="r" b="b"/>
              <a:pathLst>
                <a:path w="3762" h="3289" extrusionOk="0">
                  <a:moveTo>
                    <a:pt x="3198" y="0"/>
                  </a:moveTo>
                  <a:lnTo>
                    <a:pt x="1" y="2522"/>
                  </a:lnTo>
                  <a:lnTo>
                    <a:pt x="564" y="3288"/>
                  </a:lnTo>
                  <a:lnTo>
                    <a:pt x="3761" y="653"/>
                  </a:lnTo>
                  <a:lnTo>
                    <a:pt x="3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11"/>
            <p:cNvSpPr/>
            <p:nvPr/>
          </p:nvSpPr>
          <p:spPr>
            <a:xfrm>
              <a:off x="5015675" y="4272700"/>
              <a:ext cx="98525" cy="84475"/>
            </a:xfrm>
            <a:custGeom>
              <a:avLst/>
              <a:gdLst/>
              <a:ahLst/>
              <a:cxnLst/>
              <a:rect l="l" t="t" r="r" b="b"/>
              <a:pathLst>
                <a:path w="3941" h="3379" extrusionOk="0">
                  <a:moveTo>
                    <a:pt x="3265" y="1"/>
                  </a:moveTo>
                  <a:lnTo>
                    <a:pt x="0" y="2523"/>
                  </a:lnTo>
                  <a:lnTo>
                    <a:pt x="653" y="3379"/>
                  </a:lnTo>
                  <a:lnTo>
                    <a:pt x="3941" y="834"/>
                  </a:lnTo>
                  <a:lnTo>
                    <a:pt x="3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1" name="Google Shape;221;p11"/>
          <p:cNvSpPr txBox="1">
            <a:spLocks noGrp="1"/>
          </p:cNvSpPr>
          <p:nvPr>
            <p:ph type="title" hasCustomPrompt="1"/>
          </p:nvPr>
        </p:nvSpPr>
        <p:spPr>
          <a:xfrm>
            <a:off x="953067" y="1923184"/>
            <a:ext cx="10286400" cy="1944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22" name="Google Shape;222;p11"/>
          <p:cNvSpPr txBox="1">
            <a:spLocks noGrp="1"/>
          </p:cNvSpPr>
          <p:nvPr>
            <p:ph type="subTitle" idx="1"/>
          </p:nvPr>
        </p:nvSpPr>
        <p:spPr>
          <a:xfrm>
            <a:off x="2189200" y="3991581"/>
            <a:ext cx="7813600" cy="609600"/>
          </a:xfrm>
          <a:prstGeom prst="rect">
            <a:avLst/>
          </a:prstGeom>
          <a:solidFill>
            <a:schemeClr val="accent1"/>
          </a:solidFill>
        </p:spPr>
        <p:txBody>
          <a:bodyPr spcFirstLastPara="1" wrap="square" lIns="91425" tIns="91425" rIns="91425" bIns="91425" anchor="t" anchorCtr="0">
            <a:noAutofit/>
          </a:bodyPr>
          <a:lstStyle>
            <a:lvl1pPr lvl="0" algn="ctr">
              <a:spcBef>
                <a:spcPts val="0"/>
              </a:spcBef>
              <a:spcAft>
                <a:spcPts val="0"/>
              </a:spcAft>
              <a:buNone/>
              <a:defRPr sz="2400">
                <a:solidFill>
                  <a:schemeClr val="accent4"/>
                </a:solidFill>
                <a:latin typeface="Krona One"/>
                <a:ea typeface="Krona One"/>
                <a:cs typeface="Krona One"/>
                <a:sym typeface="Krona One"/>
              </a:defRPr>
            </a:lvl1pPr>
            <a:lvl2pPr lvl="1" algn="ctr">
              <a:spcBef>
                <a:spcPts val="2133"/>
              </a:spcBef>
              <a:spcAft>
                <a:spcPts val="0"/>
              </a:spcAft>
              <a:buNone/>
              <a:defRPr sz="2400">
                <a:solidFill>
                  <a:schemeClr val="accent4"/>
                </a:solidFill>
                <a:latin typeface="Krona One"/>
                <a:ea typeface="Krona One"/>
                <a:cs typeface="Krona One"/>
                <a:sym typeface="Krona One"/>
              </a:defRPr>
            </a:lvl2pPr>
            <a:lvl3pPr lvl="2" algn="ctr">
              <a:spcBef>
                <a:spcPts val="2133"/>
              </a:spcBef>
              <a:spcAft>
                <a:spcPts val="0"/>
              </a:spcAft>
              <a:buNone/>
              <a:defRPr sz="2400">
                <a:solidFill>
                  <a:schemeClr val="accent4"/>
                </a:solidFill>
                <a:latin typeface="Krona One"/>
                <a:ea typeface="Krona One"/>
                <a:cs typeface="Krona One"/>
                <a:sym typeface="Krona One"/>
              </a:defRPr>
            </a:lvl3pPr>
            <a:lvl4pPr lvl="3" algn="ctr">
              <a:spcBef>
                <a:spcPts val="2133"/>
              </a:spcBef>
              <a:spcAft>
                <a:spcPts val="0"/>
              </a:spcAft>
              <a:buNone/>
              <a:defRPr sz="2400">
                <a:solidFill>
                  <a:schemeClr val="accent4"/>
                </a:solidFill>
                <a:latin typeface="Krona One"/>
                <a:ea typeface="Krona One"/>
                <a:cs typeface="Krona One"/>
                <a:sym typeface="Krona One"/>
              </a:defRPr>
            </a:lvl4pPr>
            <a:lvl5pPr lvl="4" algn="ctr">
              <a:spcBef>
                <a:spcPts val="2133"/>
              </a:spcBef>
              <a:spcAft>
                <a:spcPts val="0"/>
              </a:spcAft>
              <a:buNone/>
              <a:defRPr sz="2400">
                <a:solidFill>
                  <a:schemeClr val="accent4"/>
                </a:solidFill>
                <a:latin typeface="Krona One"/>
                <a:ea typeface="Krona One"/>
                <a:cs typeface="Krona One"/>
                <a:sym typeface="Krona One"/>
              </a:defRPr>
            </a:lvl5pPr>
            <a:lvl6pPr lvl="5" algn="ctr">
              <a:spcBef>
                <a:spcPts val="2133"/>
              </a:spcBef>
              <a:spcAft>
                <a:spcPts val="0"/>
              </a:spcAft>
              <a:buNone/>
              <a:defRPr sz="2400">
                <a:solidFill>
                  <a:schemeClr val="accent4"/>
                </a:solidFill>
                <a:latin typeface="Krona One"/>
                <a:ea typeface="Krona One"/>
                <a:cs typeface="Krona One"/>
                <a:sym typeface="Krona One"/>
              </a:defRPr>
            </a:lvl6pPr>
            <a:lvl7pPr lvl="6" algn="ctr">
              <a:spcBef>
                <a:spcPts val="2133"/>
              </a:spcBef>
              <a:spcAft>
                <a:spcPts val="0"/>
              </a:spcAft>
              <a:buNone/>
              <a:defRPr sz="2400">
                <a:solidFill>
                  <a:schemeClr val="accent4"/>
                </a:solidFill>
                <a:latin typeface="Krona One"/>
                <a:ea typeface="Krona One"/>
                <a:cs typeface="Krona One"/>
                <a:sym typeface="Krona One"/>
              </a:defRPr>
            </a:lvl7pPr>
            <a:lvl8pPr lvl="7" algn="ctr">
              <a:spcBef>
                <a:spcPts val="2133"/>
              </a:spcBef>
              <a:spcAft>
                <a:spcPts val="0"/>
              </a:spcAft>
              <a:buNone/>
              <a:defRPr sz="2400">
                <a:solidFill>
                  <a:schemeClr val="accent4"/>
                </a:solidFill>
                <a:latin typeface="Krona One"/>
                <a:ea typeface="Krona One"/>
                <a:cs typeface="Krona One"/>
                <a:sym typeface="Krona One"/>
              </a:defRPr>
            </a:lvl8pPr>
            <a:lvl9pPr lvl="8" algn="ctr">
              <a:spcBef>
                <a:spcPts val="2133"/>
              </a:spcBef>
              <a:spcAft>
                <a:spcPts val="2133"/>
              </a:spcAft>
              <a:buNone/>
              <a:defRPr sz="2400">
                <a:solidFill>
                  <a:schemeClr val="accent4"/>
                </a:solidFill>
                <a:latin typeface="Krona One"/>
                <a:ea typeface="Krona One"/>
                <a:cs typeface="Krona One"/>
                <a:sym typeface="Krona One"/>
              </a:defRPr>
            </a:lvl9pPr>
          </a:lstStyle>
          <a:p>
            <a:endParaRPr/>
          </a:p>
        </p:txBody>
      </p:sp>
      <p:sp>
        <p:nvSpPr>
          <p:cNvPr id="223" name="Google Shape;223;p11"/>
          <p:cNvSpPr/>
          <p:nvPr/>
        </p:nvSpPr>
        <p:spPr>
          <a:xfrm rot="10800000">
            <a:off x="7656567" y="923520"/>
            <a:ext cx="3438800" cy="1517600"/>
          </a:xfrm>
          <a:prstGeom prst="rtTriangle">
            <a:avLst/>
          </a:prstGeom>
          <a:solidFill>
            <a:schemeClr val="dk1">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4" name="Google Shape;224;p11"/>
          <p:cNvSpPr/>
          <p:nvPr/>
        </p:nvSpPr>
        <p:spPr>
          <a:xfrm rot="5400000">
            <a:off x="135200" y="1884120"/>
            <a:ext cx="3438800" cy="1517600"/>
          </a:xfrm>
          <a:prstGeom prst="rtTriangle">
            <a:avLst/>
          </a:prstGeom>
          <a:solidFill>
            <a:schemeClr val="dk1">
              <a:alpha val="229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43057803"/>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5"/>
        <p:cNvGrpSpPr/>
        <p:nvPr/>
      </p:nvGrpSpPr>
      <p:grpSpPr>
        <a:xfrm>
          <a:off x="0" y="0"/>
          <a:ext cx="0" cy="0"/>
          <a:chOff x="0" y="0"/>
          <a:chExt cx="0" cy="0"/>
        </a:xfrm>
      </p:grpSpPr>
    </p:spTree>
    <p:extLst>
      <p:ext uri="{BB962C8B-B14F-4D97-AF65-F5344CB8AC3E}">
        <p14:creationId xmlns:p14="http://schemas.microsoft.com/office/powerpoint/2010/main" val="4168016354"/>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26"/>
        <p:cNvGrpSpPr/>
        <p:nvPr/>
      </p:nvGrpSpPr>
      <p:grpSpPr>
        <a:xfrm>
          <a:off x="0" y="0"/>
          <a:ext cx="0" cy="0"/>
          <a:chOff x="0" y="0"/>
          <a:chExt cx="0" cy="0"/>
        </a:xfrm>
      </p:grpSpPr>
    </p:spTree>
    <p:extLst>
      <p:ext uri="{BB962C8B-B14F-4D97-AF65-F5344CB8AC3E}">
        <p14:creationId xmlns:p14="http://schemas.microsoft.com/office/powerpoint/2010/main" val="3056459635"/>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1pPr>
            <a:lvl2pPr lvl="1">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2pPr>
            <a:lvl3pPr lvl="2">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3pPr>
            <a:lvl4pPr lvl="3">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4pPr>
            <a:lvl5pPr lvl="4">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5pPr>
            <a:lvl6pPr lvl="5">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6pPr>
            <a:lvl7pPr lvl="6">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7pPr>
            <a:lvl8pPr lvl="7">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8pPr>
            <a:lvl9pPr lvl="8">
              <a:spcBef>
                <a:spcPts val="0"/>
              </a:spcBef>
              <a:spcAft>
                <a:spcPts val="0"/>
              </a:spcAft>
              <a:buClr>
                <a:schemeClr val="lt1"/>
              </a:buClr>
              <a:buSzPts val="2400"/>
              <a:buFont typeface="Krona One"/>
              <a:buNone/>
              <a:defRPr sz="2400">
                <a:solidFill>
                  <a:schemeClr val="lt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marL="914400" lvl="1"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marL="1371600" lvl="2"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marL="1828800" lvl="3"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marL="2286000" lvl="4"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marL="2743200" lvl="5"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marL="3200400" lvl="6"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marL="3657600" lvl="7"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marL="4114800" lvl="8" indent="-3175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a:endParaRPr/>
          </a:p>
        </p:txBody>
      </p:sp>
    </p:spTree>
    <p:extLst>
      <p:ext uri="{BB962C8B-B14F-4D97-AF65-F5344CB8AC3E}">
        <p14:creationId xmlns:p14="http://schemas.microsoft.com/office/powerpoint/2010/main" val="343398802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8" r:id="rId6"/>
    <p:sldLayoutId id="2147483669" r:id="rId7"/>
    <p:sldLayoutId id="2147483670" r:id="rId8"/>
    <p:sldLayoutId id="2147483671" r:id="rId9"/>
    <p:sldLayoutId id="2147483672" r:id="rId10"/>
    <p:sldLayoutId id="2147483674"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Lst>
  <p:transition spd="slow"/>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uciml/autompg-dataset"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80"/>
        <p:cNvGrpSpPr/>
        <p:nvPr/>
      </p:nvGrpSpPr>
      <p:grpSpPr>
        <a:xfrm>
          <a:off x="0" y="0"/>
          <a:ext cx="0" cy="0"/>
          <a:chOff x="0" y="0"/>
          <a:chExt cx="0" cy="0"/>
        </a:xfrm>
      </p:grpSpPr>
      <p:sp>
        <p:nvSpPr>
          <p:cNvPr id="881" name="Google Shape;881;p45"/>
          <p:cNvSpPr txBox="1">
            <a:spLocks noGrp="1"/>
          </p:cNvSpPr>
          <p:nvPr>
            <p:ph type="ctrTitle"/>
          </p:nvPr>
        </p:nvSpPr>
        <p:spPr>
          <a:xfrm>
            <a:off x="2020130" y="1975115"/>
            <a:ext cx="4020000" cy="2736800"/>
          </a:xfrm>
          <a:prstGeom prst="rect">
            <a:avLst/>
          </a:prstGeom>
        </p:spPr>
        <p:txBody>
          <a:bodyPr spcFirstLastPara="1" wrap="square" lIns="121900" tIns="121900" rIns="121900" bIns="121900" anchor="b" anchorCtr="0">
            <a:noAutofit/>
          </a:bodyPr>
          <a:lstStyle/>
          <a:p>
            <a:r>
              <a:rPr lang="en-US" sz="8000" b="1" dirty="0">
                <a:solidFill>
                  <a:srgbClr val="F4D000"/>
                </a:solidFill>
              </a:rPr>
              <a:t>Car MPG dataset</a:t>
            </a:r>
            <a:endParaRPr sz="4000" dirty="0">
              <a:solidFill>
                <a:srgbClr val="F4D000"/>
              </a:solidFill>
            </a:endParaRPr>
          </a:p>
        </p:txBody>
      </p:sp>
      <p:grpSp>
        <p:nvGrpSpPr>
          <p:cNvPr id="883" name="Google Shape;883;p45"/>
          <p:cNvGrpSpPr/>
          <p:nvPr/>
        </p:nvGrpSpPr>
        <p:grpSpPr>
          <a:xfrm>
            <a:off x="6897493" y="1398175"/>
            <a:ext cx="6878211" cy="4827092"/>
            <a:chOff x="5173120" y="1048631"/>
            <a:chExt cx="5158658" cy="3620319"/>
          </a:xfrm>
        </p:grpSpPr>
        <p:sp>
          <p:nvSpPr>
            <p:cNvPr id="884" name="Google Shape;884;p45"/>
            <p:cNvSpPr/>
            <p:nvPr/>
          </p:nvSpPr>
          <p:spPr>
            <a:xfrm>
              <a:off x="9396814" y="3751250"/>
              <a:ext cx="661200" cy="917700"/>
            </a:xfrm>
            <a:prstGeom prst="roundRect">
              <a:avLst>
                <a:gd name="adj" fmla="val 16667"/>
              </a:avLst>
            </a:pr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885" name="Google Shape;885;p45"/>
            <p:cNvGrpSpPr/>
            <p:nvPr/>
          </p:nvGrpSpPr>
          <p:grpSpPr>
            <a:xfrm>
              <a:off x="5173120" y="1048631"/>
              <a:ext cx="5158658" cy="3620319"/>
              <a:chOff x="5173120" y="1048631"/>
              <a:chExt cx="5158658" cy="3620319"/>
            </a:xfrm>
          </p:grpSpPr>
          <p:sp>
            <p:nvSpPr>
              <p:cNvPr id="886" name="Google Shape;886;p45"/>
              <p:cNvSpPr/>
              <p:nvPr/>
            </p:nvSpPr>
            <p:spPr>
              <a:xfrm>
                <a:off x="5467950" y="3751250"/>
                <a:ext cx="661200" cy="917700"/>
              </a:xfrm>
              <a:prstGeom prst="roundRect">
                <a:avLst>
                  <a:gd name="adj" fmla="val 16667"/>
                </a:avLst>
              </a:pr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887" name="Google Shape;887;p45"/>
              <p:cNvGrpSpPr/>
              <p:nvPr/>
            </p:nvGrpSpPr>
            <p:grpSpPr>
              <a:xfrm>
                <a:off x="5173120" y="1048631"/>
                <a:ext cx="5158658" cy="3231941"/>
                <a:chOff x="5593100" y="1024150"/>
                <a:chExt cx="594425" cy="372425"/>
              </a:xfrm>
            </p:grpSpPr>
            <p:sp>
              <p:nvSpPr>
                <p:cNvPr id="888" name="Google Shape;888;p45"/>
                <p:cNvSpPr/>
                <p:nvPr/>
              </p:nvSpPr>
              <p:spPr>
                <a:xfrm>
                  <a:off x="5593100" y="1117900"/>
                  <a:ext cx="67550" cy="46900"/>
                </a:xfrm>
                <a:custGeom>
                  <a:avLst/>
                  <a:gdLst/>
                  <a:ahLst/>
                  <a:cxnLst/>
                  <a:rect l="l" t="t" r="r" b="b"/>
                  <a:pathLst>
                    <a:path w="2702" h="1876" extrusionOk="0">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9" name="Google Shape;889;p45"/>
                <p:cNvSpPr/>
                <p:nvPr/>
              </p:nvSpPr>
              <p:spPr>
                <a:xfrm>
                  <a:off x="5641175" y="1145925"/>
                  <a:ext cx="35275" cy="26175"/>
                </a:xfrm>
                <a:custGeom>
                  <a:avLst/>
                  <a:gdLst/>
                  <a:ahLst/>
                  <a:cxnLst/>
                  <a:rect l="l" t="t" r="r" b="b"/>
                  <a:pathLst>
                    <a:path w="1411" h="1047" extrusionOk="0">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0" name="Google Shape;890;p45"/>
                <p:cNvSpPr/>
                <p:nvPr/>
              </p:nvSpPr>
              <p:spPr>
                <a:xfrm>
                  <a:off x="5600675" y="1117900"/>
                  <a:ext cx="59975" cy="35975"/>
                </a:xfrm>
                <a:custGeom>
                  <a:avLst/>
                  <a:gdLst/>
                  <a:ahLst/>
                  <a:cxnLst/>
                  <a:rect l="l" t="t" r="r" b="b"/>
                  <a:pathLst>
                    <a:path w="2399" h="1439" extrusionOk="0">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1" name="Google Shape;891;p45"/>
                <p:cNvSpPr/>
                <p:nvPr/>
              </p:nvSpPr>
              <p:spPr>
                <a:xfrm>
                  <a:off x="5599875" y="1146950"/>
                  <a:ext cx="28775" cy="13450"/>
                </a:xfrm>
                <a:custGeom>
                  <a:avLst/>
                  <a:gdLst/>
                  <a:ahLst/>
                  <a:cxnLst/>
                  <a:rect l="l" t="t" r="r" b="b"/>
                  <a:pathLst>
                    <a:path w="1151" h="538" extrusionOk="0">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2" name="Google Shape;892;p45"/>
                <p:cNvSpPr/>
                <p:nvPr/>
              </p:nvSpPr>
              <p:spPr>
                <a:xfrm>
                  <a:off x="6119975" y="1117900"/>
                  <a:ext cx="67550" cy="46900"/>
                </a:xfrm>
                <a:custGeom>
                  <a:avLst/>
                  <a:gdLst/>
                  <a:ahLst/>
                  <a:cxnLst/>
                  <a:rect l="l" t="t" r="r" b="b"/>
                  <a:pathLst>
                    <a:path w="2702" h="1876" extrusionOk="0">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3" name="Google Shape;893;p45"/>
                <p:cNvSpPr/>
                <p:nvPr/>
              </p:nvSpPr>
              <p:spPr>
                <a:xfrm>
                  <a:off x="6104150" y="1145925"/>
                  <a:ext cx="35300" cy="26175"/>
                </a:xfrm>
                <a:custGeom>
                  <a:avLst/>
                  <a:gdLst/>
                  <a:ahLst/>
                  <a:cxnLst/>
                  <a:rect l="l" t="t" r="r" b="b"/>
                  <a:pathLst>
                    <a:path w="1412" h="1047" extrusionOk="0">
                      <a:moveTo>
                        <a:pt x="634" y="0"/>
                      </a:moveTo>
                      <a:cubicBezTo>
                        <a:pt x="634" y="0"/>
                        <a:pt x="73" y="145"/>
                        <a:pt x="0" y="145"/>
                      </a:cubicBezTo>
                      <a:lnTo>
                        <a:pt x="121" y="1047"/>
                      </a:lnTo>
                      <a:lnTo>
                        <a:pt x="1411" y="754"/>
                      </a:lnTo>
                      <a:lnTo>
                        <a:pt x="634" y="0"/>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4" name="Google Shape;894;p45"/>
                <p:cNvSpPr/>
                <p:nvPr/>
              </p:nvSpPr>
              <p:spPr>
                <a:xfrm>
                  <a:off x="6119975" y="1117900"/>
                  <a:ext cx="59975" cy="35975"/>
                </a:xfrm>
                <a:custGeom>
                  <a:avLst/>
                  <a:gdLst/>
                  <a:ahLst/>
                  <a:cxnLst/>
                  <a:rect l="l" t="t" r="r" b="b"/>
                  <a:pathLst>
                    <a:path w="2399" h="1439" extrusionOk="0">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5" name="Google Shape;895;p45"/>
                <p:cNvSpPr/>
                <p:nvPr/>
              </p:nvSpPr>
              <p:spPr>
                <a:xfrm>
                  <a:off x="6152050" y="1146950"/>
                  <a:ext cx="28675" cy="13450"/>
                </a:xfrm>
                <a:custGeom>
                  <a:avLst/>
                  <a:gdLst/>
                  <a:ahLst/>
                  <a:cxnLst/>
                  <a:rect l="l" t="t" r="r" b="b"/>
                  <a:pathLst>
                    <a:path w="1147" h="538" extrusionOk="0">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6" name="Google Shape;896;p45"/>
                <p:cNvSpPr/>
                <p:nvPr/>
              </p:nvSpPr>
              <p:spPr>
                <a:xfrm>
                  <a:off x="5759350" y="1351050"/>
                  <a:ext cx="263375" cy="45525"/>
                </a:xfrm>
                <a:custGeom>
                  <a:avLst/>
                  <a:gdLst/>
                  <a:ahLst/>
                  <a:cxnLst/>
                  <a:rect l="l" t="t" r="r" b="b"/>
                  <a:pathLst>
                    <a:path w="10535" h="1821" extrusionOk="0">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7" name="Google Shape;897;p45"/>
                <p:cNvSpPr/>
                <p:nvPr/>
              </p:nvSpPr>
              <p:spPr>
                <a:xfrm>
                  <a:off x="5618975" y="1024150"/>
                  <a:ext cx="544025" cy="363500"/>
                </a:xfrm>
                <a:custGeom>
                  <a:avLst/>
                  <a:gdLst/>
                  <a:ahLst/>
                  <a:cxnLst/>
                  <a:rect l="l" t="t" r="r" b="b"/>
                  <a:pathLst>
                    <a:path w="21761" h="14540" extrusionOk="0">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8" name="Google Shape;898;p45"/>
                <p:cNvSpPr/>
                <p:nvPr/>
              </p:nvSpPr>
              <p:spPr>
                <a:xfrm>
                  <a:off x="5684950" y="1155725"/>
                  <a:ext cx="413900" cy="73100"/>
                </a:xfrm>
                <a:custGeom>
                  <a:avLst/>
                  <a:gdLst/>
                  <a:ahLst/>
                  <a:cxnLst/>
                  <a:rect l="l" t="t" r="r" b="b"/>
                  <a:pathLst>
                    <a:path w="16556" h="2924" extrusionOk="0">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9" name="Google Shape;899;p45"/>
                <p:cNvSpPr/>
                <p:nvPr/>
              </p:nvSpPr>
              <p:spPr>
                <a:xfrm>
                  <a:off x="5854225" y="1061900"/>
                  <a:ext cx="74925" cy="19450"/>
                </a:xfrm>
                <a:custGeom>
                  <a:avLst/>
                  <a:gdLst/>
                  <a:ahLst/>
                  <a:cxnLst/>
                  <a:rect l="l" t="t" r="r" b="b"/>
                  <a:pathLst>
                    <a:path w="2997" h="778" extrusionOk="0">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0" name="Google Shape;900;p45"/>
                <p:cNvSpPr/>
                <p:nvPr/>
              </p:nvSpPr>
              <p:spPr>
                <a:xfrm>
                  <a:off x="5764775" y="1090625"/>
                  <a:ext cx="58575" cy="43875"/>
                </a:xfrm>
                <a:custGeom>
                  <a:avLst/>
                  <a:gdLst/>
                  <a:ahLst/>
                  <a:cxnLst/>
                  <a:rect l="l" t="t" r="r" b="b"/>
                  <a:pathLst>
                    <a:path w="2343" h="1755" extrusionOk="0">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1" name="Google Shape;901;p45"/>
                <p:cNvSpPr/>
                <p:nvPr/>
              </p:nvSpPr>
              <p:spPr>
                <a:xfrm>
                  <a:off x="5750050" y="1142075"/>
                  <a:ext cx="87000" cy="11175"/>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2" name="Google Shape;902;p45"/>
                <p:cNvSpPr/>
                <p:nvPr/>
              </p:nvSpPr>
              <p:spPr>
                <a:xfrm>
                  <a:off x="5964800" y="1090625"/>
                  <a:ext cx="58625" cy="43875"/>
                </a:xfrm>
                <a:custGeom>
                  <a:avLst/>
                  <a:gdLst/>
                  <a:ahLst/>
                  <a:cxnLst/>
                  <a:rect l="l" t="t" r="r" b="b"/>
                  <a:pathLst>
                    <a:path w="2345" h="1755" extrusionOk="0">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3" name="Google Shape;903;p45"/>
                <p:cNvSpPr/>
                <p:nvPr/>
              </p:nvSpPr>
              <p:spPr>
                <a:xfrm>
                  <a:off x="5950125" y="1142075"/>
                  <a:ext cx="86950" cy="11175"/>
                </a:xfrm>
                <a:custGeom>
                  <a:avLst/>
                  <a:gdLst/>
                  <a:ahLst/>
                  <a:cxnLst/>
                  <a:rect l="l" t="t" r="r" b="b"/>
                  <a:pathLst>
                    <a:path w="3478" h="447" extrusionOk="0">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4" name="Google Shape;904;p45"/>
                <p:cNvSpPr/>
                <p:nvPr/>
              </p:nvSpPr>
              <p:spPr>
                <a:xfrm>
                  <a:off x="5767525" y="1306600"/>
                  <a:ext cx="255625" cy="43275"/>
                </a:xfrm>
                <a:custGeom>
                  <a:avLst/>
                  <a:gdLst/>
                  <a:ahLst/>
                  <a:cxnLst/>
                  <a:rect l="l" t="t" r="r" b="b"/>
                  <a:pathLst>
                    <a:path w="10225" h="1731" extrusionOk="0">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5" name="Google Shape;905;p45"/>
                <p:cNvSpPr/>
                <p:nvPr/>
              </p:nvSpPr>
              <p:spPr>
                <a:xfrm>
                  <a:off x="5810175" y="1279850"/>
                  <a:ext cx="157675" cy="38375"/>
                </a:xfrm>
                <a:custGeom>
                  <a:avLst/>
                  <a:gdLst/>
                  <a:ahLst/>
                  <a:cxnLst/>
                  <a:rect l="l" t="t" r="r" b="b"/>
                  <a:pathLst>
                    <a:path w="6307" h="1535" extrusionOk="0">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6" name="Google Shape;906;p45"/>
                <p:cNvSpPr/>
                <p:nvPr/>
              </p:nvSpPr>
              <p:spPr>
                <a:xfrm>
                  <a:off x="5865125" y="1237625"/>
                  <a:ext cx="47775" cy="34325"/>
                </a:xfrm>
                <a:custGeom>
                  <a:avLst/>
                  <a:gdLst/>
                  <a:ahLst/>
                  <a:cxnLst/>
                  <a:rect l="l" t="t" r="r" b="b"/>
                  <a:pathLst>
                    <a:path w="1911" h="1373" extrusionOk="0">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7" name="Google Shape;907;p45"/>
                <p:cNvSpPr/>
                <p:nvPr/>
              </p:nvSpPr>
              <p:spPr>
                <a:xfrm>
                  <a:off x="5787125" y="1063350"/>
                  <a:ext cx="208500" cy="64800"/>
                </a:xfrm>
                <a:custGeom>
                  <a:avLst/>
                  <a:gdLst/>
                  <a:ahLst/>
                  <a:cxnLst/>
                  <a:rect l="l" t="t" r="r" b="b"/>
                  <a:pathLst>
                    <a:path w="8340" h="2592" extrusionOk="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8" name="Google Shape;908;p45"/>
                <p:cNvSpPr/>
                <p:nvPr/>
              </p:nvSpPr>
              <p:spPr>
                <a:xfrm>
                  <a:off x="5685625" y="1036800"/>
                  <a:ext cx="387775" cy="116450"/>
                </a:xfrm>
                <a:custGeom>
                  <a:avLst/>
                  <a:gdLst/>
                  <a:ahLst/>
                  <a:cxnLst/>
                  <a:rect l="l" t="t" r="r" b="b"/>
                  <a:pathLst>
                    <a:path w="15511" h="4658" extrusionOk="0">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9" name="Google Shape;909;p45"/>
                <p:cNvSpPr/>
                <p:nvPr/>
              </p:nvSpPr>
              <p:spPr>
                <a:xfrm>
                  <a:off x="5853144" y="1061735"/>
                  <a:ext cx="76191" cy="19779"/>
                </a:xfrm>
                <a:custGeom>
                  <a:avLst/>
                  <a:gdLst/>
                  <a:ahLst/>
                  <a:cxnLst/>
                  <a:rect l="l" t="t" r="r" b="b"/>
                  <a:pathLst>
                    <a:path w="2997" h="778" extrusionOk="0">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0" name="Google Shape;910;p45"/>
                <p:cNvSpPr/>
                <p:nvPr/>
              </p:nvSpPr>
              <p:spPr>
                <a:xfrm>
                  <a:off x="5764150" y="1090148"/>
                  <a:ext cx="58626" cy="44831"/>
                </a:xfrm>
                <a:custGeom>
                  <a:avLst/>
                  <a:gdLst/>
                  <a:ahLst/>
                  <a:cxnLst/>
                  <a:rect l="l" t="t" r="r" b="b"/>
                  <a:pathLst>
                    <a:path w="2295" h="1755" extrusionOk="0">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1" name="Google Shape;911;p45"/>
                <p:cNvSpPr/>
                <p:nvPr/>
              </p:nvSpPr>
              <p:spPr>
                <a:xfrm>
                  <a:off x="5748933" y="1141381"/>
                  <a:ext cx="89236" cy="11869"/>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2" name="Google Shape;912;p45"/>
                <p:cNvSpPr/>
                <p:nvPr/>
              </p:nvSpPr>
              <p:spPr>
                <a:xfrm>
                  <a:off x="5965413" y="1089800"/>
                  <a:ext cx="58623" cy="45525"/>
                </a:xfrm>
                <a:custGeom>
                  <a:avLst/>
                  <a:gdLst/>
                  <a:ahLst/>
                  <a:cxnLst/>
                  <a:rect l="l" t="t" r="r" b="b"/>
                  <a:pathLst>
                    <a:path w="2296" h="1755" extrusionOk="0">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3" name="Google Shape;913;p45"/>
                <p:cNvSpPr/>
                <p:nvPr/>
              </p:nvSpPr>
              <p:spPr>
                <a:xfrm>
                  <a:off x="6033800" y="1094150"/>
                  <a:ext cx="63325" cy="59100"/>
                </a:xfrm>
                <a:custGeom>
                  <a:avLst/>
                  <a:gdLst/>
                  <a:ahLst/>
                  <a:cxnLst/>
                  <a:rect l="l" t="t" r="r" b="b"/>
                  <a:pathLst>
                    <a:path w="2533" h="2364" extrusionOk="0">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4" name="Google Shape;914;p45"/>
                <p:cNvSpPr/>
                <p:nvPr/>
              </p:nvSpPr>
              <p:spPr>
                <a:xfrm>
                  <a:off x="5947920" y="1141929"/>
                  <a:ext cx="89237" cy="11468"/>
                </a:xfrm>
                <a:custGeom>
                  <a:avLst/>
                  <a:gdLst/>
                  <a:ahLst/>
                  <a:cxnLst/>
                  <a:rect l="l" t="t" r="r" b="b"/>
                  <a:pathLst>
                    <a:path w="3478" h="447" extrusionOk="0">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5" name="Google Shape;915;p45"/>
                <p:cNvSpPr/>
                <p:nvPr/>
              </p:nvSpPr>
              <p:spPr>
                <a:xfrm>
                  <a:off x="5860650" y="1081325"/>
                  <a:ext cx="50950" cy="46825"/>
                </a:xfrm>
                <a:custGeom>
                  <a:avLst/>
                  <a:gdLst/>
                  <a:ahLst/>
                  <a:cxnLst/>
                  <a:rect l="l" t="t" r="r" b="b"/>
                  <a:pathLst>
                    <a:path w="2038" h="1873" extrusionOk="0">
                      <a:moveTo>
                        <a:pt x="1545" y="1"/>
                      </a:moveTo>
                      <a:lnTo>
                        <a:pt x="1" y="1873"/>
                      </a:lnTo>
                      <a:lnTo>
                        <a:pt x="489" y="1873"/>
                      </a:lnTo>
                      <a:lnTo>
                        <a:pt x="2038" y="1"/>
                      </a:lnTo>
                      <a:close/>
                    </a:path>
                  </a:pathLst>
                </a:custGeom>
                <a:solidFill>
                  <a:srgbClr val="D5DAD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6" name="Google Shape;916;p45"/>
                <p:cNvSpPr/>
                <p:nvPr/>
              </p:nvSpPr>
              <p:spPr>
                <a:xfrm>
                  <a:off x="5839925" y="1037975"/>
                  <a:ext cx="107125" cy="115275"/>
                </a:xfrm>
                <a:custGeom>
                  <a:avLst/>
                  <a:gdLst/>
                  <a:ahLst/>
                  <a:cxnLst/>
                  <a:rect l="l" t="t" r="r" b="b"/>
                  <a:pathLst>
                    <a:path w="4285" h="4611" extrusionOk="0">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7" name="Google Shape;917;p45"/>
                <p:cNvSpPr/>
                <p:nvPr/>
              </p:nvSpPr>
              <p:spPr>
                <a:xfrm>
                  <a:off x="5898263" y="1061735"/>
                  <a:ext cx="30364" cy="19779"/>
                </a:xfrm>
                <a:custGeom>
                  <a:avLst/>
                  <a:gdLst/>
                  <a:ahLst/>
                  <a:cxnLst/>
                  <a:rect l="l" t="t" r="r" b="b"/>
                  <a:pathLst>
                    <a:path w="1140" h="778" extrusionOk="0">
                      <a:moveTo>
                        <a:pt x="644" y="0"/>
                      </a:moveTo>
                      <a:lnTo>
                        <a:pt x="0" y="778"/>
                      </a:lnTo>
                      <a:lnTo>
                        <a:pt x="493" y="778"/>
                      </a:lnTo>
                      <a:lnTo>
                        <a:pt x="1139" y="0"/>
                      </a:lnTo>
                      <a:close/>
                    </a:path>
                  </a:pathLst>
                </a:custGeom>
                <a:solidFill>
                  <a:srgbClr val="9D9D9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8" name="Google Shape;918;p45"/>
                <p:cNvSpPr/>
                <p:nvPr/>
              </p:nvSpPr>
              <p:spPr>
                <a:xfrm>
                  <a:off x="5688125" y="1043075"/>
                  <a:ext cx="99275" cy="109500"/>
                </a:xfrm>
                <a:custGeom>
                  <a:avLst/>
                  <a:gdLst/>
                  <a:ahLst/>
                  <a:cxnLst/>
                  <a:rect l="l" t="t" r="r" b="b"/>
                  <a:pathLst>
                    <a:path w="3971" h="4380" extrusionOk="0">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9" name="Google Shape;919;p45"/>
                <p:cNvSpPr/>
                <p:nvPr/>
              </p:nvSpPr>
              <p:spPr>
                <a:xfrm>
                  <a:off x="6026400" y="1085225"/>
                  <a:ext cx="51875" cy="62550"/>
                </a:xfrm>
                <a:custGeom>
                  <a:avLst/>
                  <a:gdLst/>
                  <a:ahLst/>
                  <a:cxnLst/>
                  <a:rect l="l" t="t" r="r" b="b"/>
                  <a:pathLst>
                    <a:path w="2075" h="2502" extrusionOk="0">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0" name="Google Shape;920;p45"/>
                <p:cNvSpPr/>
                <p:nvPr/>
              </p:nvSpPr>
              <p:spPr>
                <a:xfrm>
                  <a:off x="6015828" y="1141929"/>
                  <a:ext cx="18500" cy="11469"/>
                </a:xfrm>
                <a:custGeom>
                  <a:avLst/>
                  <a:gdLst/>
                  <a:ahLst/>
                  <a:cxnLst/>
                  <a:rect l="l" t="t" r="r" b="b"/>
                  <a:pathLst>
                    <a:path w="665" h="447" extrusionOk="0">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1" name="Google Shape;921;p45"/>
                <p:cNvSpPr/>
                <p:nvPr/>
              </p:nvSpPr>
              <p:spPr>
                <a:xfrm>
                  <a:off x="5894475" y="1064975"/>
                  <a:ext cx="63400" cy="63175"/>
                </a:xfrm>
                <a:custGeom>
                  <a:avLst/>
                  <a:gdLst/>
                  <a:ahLst/>
                  <a:cxnLst/>
                  <a:rect l="l" t="t" r="r" b="b"/>
                  <a:pathLst>
                    <a:path w="2536" h="2527" extrusionOk="0">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2" name="Google Shape;922;p45"/>
                <p:cNvSpPr/>
                <p:nvPr/>
              </p:nvSpPr>
              <p:spPr>
                <a:xfrm>
                  <a:off x="5873750" y="1040225"/>
                  <a:ext cx="104950" cy="113025"/>
                </a:xfrm>
                <a:custGeom>
                  <a:avLst/>
                  <a:gdLst/>
                  <a:ahLst/>
                  <a:cxnLst/>
                  <a:rect l="l" t="t" r="r" b="b"/>
                  <a:pathLst>
                    <a:path w="4198" h="4521" extrusionOk="0">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3" name="Google Shape;923;p45"/>
                <p:cNvSpPr/>
                <p:nvPr/>
              </p:nvSpPr>
              <p:spPr>
                <a:xfrm>
                  <a:off x="5630250" y="1286850"/>
                  <a:ext cx="151650" cy="88000"/>
                </a:xfrm>
                <a:custGeom>
                  <a:avLst/>
                  <a:gdLst/>
                  <a:ahLst/>
                  <a:cxnLst/>
                  <a:rect l="l" t="t" r="r" b="b"/>
                  <a:pathLst>
                    <a:path w="6066" h="3520" extrusionOk="0">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4" name="Google Shape;924;p45"/>
                <p:cNvSpPr/>
                <p:nvPr/>
              </p:nvSpPr>
              <p:spPr>
                <a:xfrm>
                  <a:off x="5656575" y="1295575"/>
                  <a:ext cx="81625" cy="52850"/>
                </a:xfrm>
                <a:custGeom>
                  <a:avLst/>
                  <a:gdLst/>
                  <a:ahLst/>
                  <a:cxnLst/>
                  <a:rect l="l" t="t" r="r" b="b"/>
                  <a:pathLst>
                    <a:path w="3265" h="2114" extrusionOk="0">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5" name="Google Shape;925;p45"/>
                <p:cNvSpPr/>
                <p:nvPr/>
              </p:nvSpPr>
              <p:spPr>
                <a:xfrm>
                  <a:off x="566997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6" name="Google Shape;926;p45"/>
                <p:cNvSpPr/>
                <p:nvPr/>
              </p:nvSpPr>
              <p:spPr>
                <a:xfrm>
                  <a:off x="5698975"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7" name="Google Shape;927;p45"/>
                <p:cNvSpPr/>
                <p:nvPr/>
              </p:nvSpPr>
              <p:spPr>
                <a:xfrm>
                  <a:off x="5709050" y="1243975"/>
                  <a:ext cx="32175" cy="34000"/>
                </a:xfrm>
                <a:custGeom>
                  <a:avLst/>
                  <a:gdLst/>
                  <a:ahLst/>
                  <a:cxnLst/>
                  <a:rect l="l" t="t" r="r" b="b"/>
                  <a:pathLst>
                    <a:path w="1287" h="1360" extrusionOk="0">
                      <a:moveTo>
                        <a:pt x="1286" y="0"/>
                      </a:moveTo>
                      <a:lnTo>
                        <a:pt x="1286" y="0"/>
                      </a:lnTo>
                      <a:cubicBezTo>
                        <a:pt x="1286" y="1"/>
                        <a:pt x="788" y="537"/>
                        <a:pt x="0" y="610"/>
                      </a:cubicBezTo>
                      <a:lnTo>
                        <a:pt x="1107" y="1359"/>
                      </a:lnTo>
                      <a:lnTo>
                        <a:pt x="1286"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8" name="Google Shape;928;p45"/>
                <p:cNvSpPr/>
                <p:nvPr/>
              </p:nvSpPr>
              <p:spPr>
                <a:xfrm>
                  <a:off x="5640725" y="1186600"/>
                  <a:ext cx="97225" cy="63625"/>
                </a:xfrm>
                <a:custGeom>
                  <a:avLst/>
                  <a:gdLst/>
                  <a:ahLst/>
                  <a:cxnLst/>
                  <a:rect l="l" t="t" r="r" b="b"/>
                  <a:pathLst>
                    <a:path w="3889" h="2545" extrusionOk="0">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9" name="Google Shape;929;p45"/>
                <p:cNvSpPr/>
                <p:nvPr/>
              </p:nvSpPr>
              <p:spPr>
                <a:xfrm>
                  <a:off x="5684950" y="1215600"/>
                  <a:ext cx="26425" cy="26425"/>
                </a:xfrm>
                <a:custGeom>
                  <a:avLst/>
                  <a:gdLst/>
                  <a:ahLst/>
                  <a:cxnLst/>
                  <a:rect l="l" t="t" r="r" b="b"/>
                  <a:pathLst>
                    <a:path w="1057" h="1057" extrusionOk="0">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0" name="Google Shape;930;p45"/>
                <p:cNvSpPr/>
                <p:nvPr/>
              </p:nvSpPr>
              <p:spPr>
                <a:xfrm>
                  <a:off x="5654675" y="1200800"/>
                  <a:ext cx="31075" cy="31075"/>
                </a:xfrm>
                <a:custGeom>
                  <a:avLst/>
                  <a:gdLst/>
                  <a:ahLst/>
                  <a:cxnLst/>
                  <a:rect l="l" t="t" r="r" b="b"/>
                  <a:pathLst>
                    <a:path w="1243" h="1243" extrusionOk="0">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1" name="Google Shape;931;p45"/>
                <p:cNvSpPr/>
                <p:nvPr/>
              </p:nvSpPr>
              <p:spPr>
                <a:xfrm>
                  <a:off x="6000925" y="1286850"/>
                  <a:ext cx="151750" cy="88000"/>
                </a:xfrm>
                <a:custGeom>
                  <a:avLst/>
                  <a:gdLst/>
                  <a:ahLst/>
                  <a:cxnLst/>
                  <a:rect l="l" t="t" r="r" b="b"/>
                  <a:pathLst>
                    <a:path w="6070" h="3520" extrusionOk="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2" name="Google Shape;932;p45"/>
                <p:cNvSpPr/>
                <p:nvPr/>
              </p:nvSpPr>
              <p:spPr>
                <a:xfrm>
                  <a:off x="6044625" y="1295575"/>
                  <a:ext cx="81650" cy="52850"/>
                </a:xfrm>
                <a:custGeom>
                  <a:avLst/>
                  <a:gdLst/>
                  <a:ahLst/>
                  <a:cxnLst/>
                  <a:rect l="l" t="t" r="r" b="b"/>
                  <a:pathLst>
                    <a:path w="3266" h="2114" extrusionOk="0">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3" name="Google Shape;933;p45"/>
                <p:cNvSpPr/>
                <p:nvPr/>
              </p:nvSpPr>
              <p:spPr>
                <a:xfrm>
                  <a:off x="608642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4" name="Google Shape;934;p45"/>
                <p:cNvSpPr/>
                <p:nvPr/>
              </p:nvSpPr>
              <p:spPr>
                <a:xfrm>
                  <a:off x="6065450"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5" name="Google Shape;935;p45"/>
                <p:cNvSpPr/>
                <p:nvPr/>
              </p:nvSpPr>
              <p:spPr>
                <a:xfrm>
                  <a:off x="6041700" y="1243975"/>
                  <a:ext cx="32100" cy="34000"/>
                </a:xfrm>
                <a:custGeom>
                  <a:avLst/>
                  <a:gdLst/>
                  <a:ahLst/>
                  <a:cxnLst/>
                  <a:rect l="l" t="t" r="r" b="b"/>
                  <a:pathLst>
                    <a:path w="1284" h="1360" extrusionOk="0">
                      <a:moveTo>
                        <a:pt x="1" y="0"/>
                      </a:moveTo>
                      <a:lnTo>
                        <a:pt x="176" y="1359"/>
                      </a:lnTo>
                      <a:lnTo>
                        <a:pt x="1284" y="610"/>
                      </a:lnTo>
                      <a:cubicBezTo>
                        <a:pt x="499" y="537"/>
                        <a:pt x="1" y="1"/>
                        <a:pt x="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6" name="Google Shape;936;p45"/>
                <p:cNvSpPr/>
                <p:nvPr/>
              </p:nvSpPr>
              <p:spPr>
                <a:xfrm>
                  <a:off x="6044975" y="1186600"/>
                  <a:ext cx="97125" cy="63625"/>
                </a:xfrm>
                <a:custGeom>
                  <a:avLst/>
                  <a:gdLst/>
                  <a:ahLst/>
                  <a:cxnLst/>
                  <a:rect l="l" t="t" r="r" b="b"/>
                  <a:pathLst>
                    <a:path w="3885" h="2545" extrusionOk="0">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7" name="Google Shape;937;p45"/>
                <p:cNvSpPr/>
                <p:nvPr/>
              </p:nvSpPr>
              <p:spPr>
                <a:xfrm>
                  <a:off x="6071475" y="1215600"/>
                  <a:ext cx="26500" cy="26425"/>
                </a:xfrm>
                <a:custGeom>
                  <a:avLst/>
                  <a:gdLst/>
                  <a:ahLst/>
                  <a:cxnLst/>
                  <a:rect l="l" t="t" r="r" b="b"/>
                  <a:pathLst>
                    <a:path w="1060" h="1057" extrusionOk="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8" name="Google Shape;938;p45"/>
                <p:cNvSpPr/>
                <p:nvPr/>
              </p:nvSpPr>
              <p:spPr>
                <a:xfrm>
                  <a:off x="6097100" y="1200800"/>
                  <a:ext cx="31075" cy="31075"/>
                </a:xfrm>
                <a:custGeom>
                  <a:avLst/>
                  <a:gdLst/>
                  <a:ahLst/>
                  <a:cxnLst/>
                  <a:rect l="l" t="t" r="r" b="b"/>
                  <a:pathLst>
                    <a:path w="1243" h="1243" extrusionOk="0">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8"/>
        <p:cNvGrpSpPr/>
        <p:nvPr/>
      </p:nvGrpSpPr>
      <p:grpSpPr>
        <a:xfrm>
          <a:off x="0" y="0"/>
          <a:ext cx="0" cy="0"/>
          <a:chOff x="0" y="0"/>
          <a:chExt cx="0" cy="0"/>
        </a:xfrm>
      </p:grpSpPr>
      <p:sp>
        <p:nvSpPr>
          <p:cNvPr id="2939" name="Google Shape;2939;p92"/>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940" name="Google Shape;2940;p92"/>
          <p:cNvGrpSpPr/>
          <p:nvPr/>
        </p:nvGrpSpPr>
        <p:grpSpPr>
          <a:xfrm>
            <a:off x="5074209" y="2253609"/>
            <a:ext cx="2077384" cy="4604424"/>
            <a:chOff x="3805657" y="1690207"/>
            <a:chExt cx="1558038" cy="3453318"/>
          </a:xfrm>
        </p:grpSpPr>
        <p:grpSp>
          <p:nvGrpSpPr>
            <p:cNvPr id="2941" name="Google Shape;2941;p92"/>
            <p:cNvGrpSpPr/>
            <p:nvPr/>
          </p:nvGrpSpPr>
          <p:grpSpPr>
            <a:xfrm>
              <a:off x="3805657" y="1690207"/>
              <a:ext cx="1558038" cy="1558038"/>
              <a:chOff x="3895852" y="3919180"/>
              <a:chExt cx="525973" cy="525973"/>
            </a:xfrm>
          </p:grpSpPr>
          <p:sp>
            <p:nvSpPr>
              <p:cNvPr id="2942" name="Google Shape;2942;p92"/>
              <p:cNvSpPr/>
              <p:nvPr/>
            </p:nvSpPr>
            <p:spPr>
              <a:xfrm>
                <a:off x="4004745" y="3919180"/>
                <a:ext cx="417080" cy="525973"/>
              </a:xfrm>
              <a:custGeom>
                <a:avLst/>
                <a:gdLst/>
                <a:ahLst/>
                <a:cxnLst/>
                <a:rect l="l" t="t" r="r" b="b"/>
                <a:pathLst>
                  <a:path w="18293" h="23069" extrusionOk="0">
                    <a:moveTo>
                      <a:pt x="6759" y="0"/>
                    </a:moveTo>
                    <a:lnTo>
                      <a:pt x="0" y="11535"/>
                    </a:lnTo>
                    <a:lnTo>
                      <a:pt x="6759" y="23069"/>
                    </a:lnTo>
                    <a:lnTo>
                      <a:pt x="18293" y="23069"/>
                    </a:lnTo>
                    <a:lnTo>
                      <a:pt x="18293"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3" name="Google Shape;2943;p92"/>
              <p:cNvSpPr/>
              <p:nvPr/>
            </p:nvSpPr>
            <p:spPr>
              <a:xfrm>
                <a:off x="3895852" y="3919180"/>
                <a:ext cx="262998" cy="525973"/>
              </a:xfrm>
              <a:custGeom>
                <a:avLst/>
                <a:gdLst/>
                <a:ahLst/>
                <a:cxnLst/>
                <a:rect l="l" t="t" r="r" b="b"/>
                <a:pathLst>
                  <a:path w="11535" h="23069" extrusionOk="0">
                    <a:moveTo>
                      <a:pt x="0" y="0"/>
                    </a:moveTo>
                    <a:lnTo>
                      <a:pt x="0" y="23069"/>
                    </a:lnTo>
                    <a:lnTo>
                      <a:pt x="11535" y="23069"/>
                    </a:lnTo>
                    <a:lnTo>
                      <a:pt x="11535"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4" name="Google Shape;2944;p92"/>
              <p:cNvSpPr/>
              <p:nvPr/>
            </p:nvSpPr>
            <p:spPr>
              <a:xfrm>
                <a:off x="4035548" y="3980808"/>
                <a:ext cx="324649" cy="402716"/>
              </a:xfrm>
              <a:custGeom>
                <a:avLst/>
                <a:gdLst/>
                <a:ahLst/>
                <a:cxnLst/>
                <a:rect l="l" t="t" r="r" b="b"/>
                <a:pathLst>
                  <a:path w="14239" h="17663" extrusionOk="0">
                    <a:moveTo>
                      <a:pt x="5408" y="1"/>
                    </a:moveTo>
                    <a:lnTo>
                      <a:pt x="1" y="8832"/>
                    </a:lnTo>
                    <a:lnTo>
                      <a:pt x="5408" y="17662"/>
                    </a:lnTo>
                    <a:lnTo>
                      <a:pt x="14238" y="17662"/>
                    </a:lnTo>
                    <a:lnTo>
                      <a:pt x="1423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5" name="Google Shape;2945;p92"/>
              <p:cNvSpPr/>
              <p:nvPr/>
            </p:nvSpPr>
            <p:spPr>
              <a:xfrm>
                <a:off x="3957480" y="3980808"/>
                <a:ext cx="201370" cy="402716"/>
              </a:xfrm>
              <a:custGeom>
                <a:avLst/>
                <a:gdLst/>
                <a:ahLst/>
                <a:cxnLst/>
                <a:rect l="l" t="t" r="r" b="b"/>
                <a:pathLst>
                  <a:path w="8832" h="17663" extrusionOk="0">
                    <a:moveTo>
                      <a:pt x="1" y="1"/>
                    </a:moveTo>
                    <a:lnTo>
                      <a:pt x="1" y="17662"/>
                    </a:lnTo>
                    <a:lnTo>
                      <a:pt x="8832" y="17662"/>
                    </a:lnTo>
                    <a:lnTo>
                      <a:pt x="8832"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6" name="Google Shape;2946;p92"/>
              <p:cNvSpPr/>
              <p:nvPr/>
            </p:nvSpPr>
            <p:spPr>
              <a:xfrm>
                <a:off x="4128002" y="4042460"/>
                <a:ext cx="161857" cy="215734"/>
              </a:xfrm>
              <a:custGeom>
                <a:avLst/>
                <a:gdLst/>
                <a:ahLst/>
                <a:cxnLst/>
                <a:rect l="l" t="t" r="r" b="b"/>
                <a:pathLst>
                  <a:path w="7099" h="9462" extrusionOk="0">
                    <a:moveTo>
                      <a:pt x="1353" y="0"/>
                    </a:moveTo>
                    <a:lnTo>
                      <a:pt x="1" y="1691"/>
                    </a:lnTo>
                    <a:lnTo>
                      <a:pt x="1353" y="3381"/>
                    </a:lnTo>
                    <a:lnTo>
                      <a:pt x="2369" y="3381"/>
                    </a:lnTo>
                    <a:cubicBezTo>
                      <a:pt x="3112" y="3381"/>
                      <a:pt x="3721" y="3990"/>
                      <a:pt x="3721" y="4733"/>
                    </a:cubicBezTo>
                    <a:cubicBezTo>
                      <a:pt x="3721" y="5475"/>
                      <a:pt x="3112" y="6084"/>
                      <a:pt x="2369" y="6084"/>
                    </a:cubicBezTo>
                    <a:lnTo>
                      <a:pt x="1353" y="6084"/>
                    </a:lnTo>
                    <a:lnTo>
                      <a:pt x="1" y="7775"/>
                    </a:lnTo>
                    <a:lnTo>
                      <a:pt x="1353" y="9462"/>
                    </a:lnTo>
                    <a:lnTo>
                      <a:pt x="2369" y="9462"/>
                    </a:lnTo>
                    <a:cubicBezTo>
                      <a:pt x="4975" y="9462"/>
                      <a:pt x="7098" y="7342"/>
                      <a:pt x="7098" y="4733"/>
                    </a:cubicBezTo>
                    <a:cubicBezTo>
                      <a:pt x="7098" y="2123"/>
                      <a:pt x="4975" y="0"/>
                      <a:pt x="2369"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7" name="Google Shape;2947;p92"/>
              <p:cNvSpPr/>
              <p:nvPr/>
            </p:nvSpPr>
            <p:spPr>
              <a:xfrm>
                <a:off x="4027910" y="4042460"/>
                <a:ext cx="130940" cy="279437"/>
              </a:xfrm>
              <a:custGeom>
                <a:avLst/>
                <a:gdLst/>
                <a:ahLst/>
                <a:cxnLst/>
                <a:rect l="l" t="t" r="r" b="b"/>
                <a:pathLst>
                  <a:path w="5743" h="12256" extrusionOk="0">
                    <a:moveTo>
                      <a:pt x="1" y="0"/>
                    </a:moveTo>
                    <a:lnTo>
                      <a:pt x="1" y="12255"/>
                    </a:lnTo>
                    <a:lnTo>
                      <a:pt x="4056" y="12255"/>
                    </a:lnTo>
                    <a:lnTo>
                      <a:pt x="4056" y="9462"/>
                    </a:lnTo>
                    <a:lnTo>
                      <a:pt x="5743" y="9462"/>
                    </a:lnTo>
                    <a:lnTo>
                      <a:pt x="5743" y="6084"/>
                    </a:lnTo>
                    <a:lnTo>
                      <a:pt x="3378" y="6084"/>
                    </a:lnTo>
                    <a:lnTo>
                      <a:pt x="3378" y="3381"/>
                    </a:lnTo>
                    <a:lnTo>
                      <a:pt x="5743" y="3381"/>
                    </a:lnTo>
                    <a:lnTo>
                      <a:pt x="5743"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948" name="Google Shape;2948;p92"/>
            <p:cNvSpPr/>
            <p:nvPr/>
          </p:nvSpPr>
          <p:spPr>
            <a:xfrm>
              <a:off x="4489275" y="3111625"/>
              <a:ext cx="190800" cy="203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949" name="Google Shape;2949;p92"/>
          <p:cNvSpPr txBox="1">
            <a:spLocks noGrp="1"/>
          </p:cNvSpPr>
          <p:nvPr>
            <p:ph type="title"/>
          </p:nvPr>
        </p:nvSpPr>
        <p:spPr>
          <a:xfrm>
            <a:off x="950967" y="518903"/>
            <a:ext cx="10290000" cy="763600"/>
          </a:xfrm>
          <a:prstGeom prst="rect">
            <a:avLst/>
          </a:prstGeom>
        </p:spPr>
        <p:txBody>
          <a:bodyPr spcFirstLastPara="1" wrap="square" lIns="121900" tIns="121900" rIns="121900" bIns="121900" anchor="ctr" anchorCtr="0">
            <a:noAutofit/>
          </a:bodyPr>
          <a:lstStyle/>
          <a:p>
            <a:r>
              <a:rPr lang="en-US" sz="3200" b="1" dirty="0">
                <a:solidFill>
                  <a:schemeClr val="accent5">
                    <a:lumMod val="60000"/>
                    <a:lumOff val="40000"/>
                  </a:schemeClr>
                </a:solidFill>
              </a:rPr>
              <a:t>Identifying Outliers</a:t>
            </a:r>
            <a:endParaRPr sz="3200" b="1" dirty="0">
              <a:solidFill>
                <a:schemeClr val="accent5">
                  <a:lumMod val="60000"/>
                  <a:lumOff val="40000"/>
                </a:schemeClr>
              </a:solidFill>
            </a:endParaRPr>
          </a:p>
        </p:txBody>
      </p:sp>
      <p:sp>
        <p:nvSpPr>
          <p:cNvPr id="2950" name="Google Shape;2950;p92"/>
          <p:cNvSpPr txBox="1">
            <a:spLocks noGrp="1"/>
          </p:cNvSpPr>
          <p:nvPr>
            <p:ph type="subTitle" idx="1"/>
          </p:nvPr>
        </p:nvSpPr>
        <p:spPr>
          <a:xfrm>
            <a:off x="1553200" y="2425451"/>
            <a:ext cx="3082800" cy="1292000"/>
          </a:xfrm>
          <a:prstGeom prst="rect">
            <a:avLst/>
          </a:prstGeom>
        </p:spPr>
        <p:txBody>
          <a:bodyPr spcFirstLastPara="1" wrap="square" lIns="121900" tIns="121900" rIns="121900" bIns="121900" anchor="t" anchorCtr="0">
            <a:noAutofit/>
          </a:bodyPr>
          <a:lstStyle/>
          <a:p>
            <a:pPr marL="0" indent="0" algn="l">
              <a:spcAft>
                <a:spcPts val="1333"/>
              </a:spcAft>
            </a:pPr>
            <a:r>
              <a:rPr lang="en-US" b="1" dirty="0">
                <a:solidFill>
                  <a:schemeClr val="accent5">
                    <a:lumMod val="60000"/>
                    <a:lumOff val="40000"/>
                  </a:schemeClr>
                </a:solidFill>
              </a:rPr>
              <a:t>• Normal Distribution: </a:t>
            </a:r>
            <a:r>
              <a:rPr lang="en-US" dirty="0"/>
              <a:t>outliers are the points that have values that fall more than three standard deviations from the mean</a:t>
            </a:r>
            <a:endParaRPr dirty="0"/>
          </a:p>
        </p:txBody>
      </p:sp>
      <p:sp>
        <p:nvSpPr>
          <p:cNvPr id="2951" name="Google Shape;2951;p92"/>
          <p:cNvSpPr txBox="1">
            <a:spLocks noGrp="1"/>
          </p:cNvSpPr>
          <p:nvPr>
            <p:ph type="subTitle" idx="2"/>
          </p:nvPr>
        </p:nvSpPr>
        <p:spPr>
          <a:xfrm>
            <a:off x="7556000" y="2300180"/>
            <a:ext cx="3511312" cy="1292400"/>
          </a:xfrm>
          <a:prstGeom prst="rect">
            <a:avLst/>
          </a:prstGeom>
        </p:spPr>
        <p:txBody>
          <a:bodyPr spcFirstLastPara="1" wrap="square" lIns="121900" tIns="121900" rIns="121900" bIns="121900" anchor="t" anchorCtr="0">
            <a:noAutofit/>
          </a:bodyPr>
          <a:lstStyle/>
          <a:p>
            <a:pPr marL="0" indent="0">
              <a:spcAft>
                <a:spcPts val="1333"/>
              </a:spcAft>
            </a:pPr>
            <a:r>
              <a:rPr lang="en-US" b="1" dirty="0">
                <a:solidFill>
                  <a:schemeClr val="accent5">
                    <a:lumMod val="60000"/>
                    <a:lumOff val="40000"/>
                  </a:schemeClr>
                </a:solidFill>
              </a:rPr>
              <a:t>• Other Distribution: </a:t>
            </a:r>
            <a:r>
              <a:rPr lang="en-US" dirty="0"/>
              <a:t>the outlier data points are the ones falling below Q1–1.5 IQR or above Q3 + 1.5 IQR. Q1 is the 25th percentile and Q3 is the 75th percentile of the dataset, and IQR represents the interquartile range calculated by Q3 minus Q1 (Q3–Q1),</a:t>
            </a:r>
            <a:endParaRPr dirty="0"/>
          </a:p>
        </p:txBody>
      </p:sp>
      <p:grpSp>
        <p:nvGrpSpPr>
          <p:cNvPr id="2" name="Group 1">
            <a:extLst>
              <a:ext uri="{FF2B5EF4-FFF2-40B4-BE49-F238E27FC236}">
                <a16:creationId xmlns:a16="http://schemas.microsoft.com/office/drawing/2014/main" id="{4B12E25E-68A1-8EFB-DD10-F45F009E3F5C}"/>
              </a:ext>
            </a:extLst>
          </p:cNvPr>
          <p:cNvGrpSpPr/>
          <p:nvPr/>
        </p:nvGrpSpPr>
        <p:grpSpPr>
          <a:xfrm>
            <a:off x="3700097" y="1489560"/>
            <a:ext cx="935905" cy="935901"/>
            <a:chOff x="2775072" y="1117170"/>
            <a:chExt cx="701929" cy="701926"/>
          </a:xfrm>
        </p:grpSpPr>
        <p:sp>
          <p:nvSpPr>
            <p:cNvPr id="2953" name="Google Shape;2953;p92"/>
            <p:cNvSpPr/>
            <p:nvPr/>
          </p:nvSpPr>
          <p:spPr>
            <a:xfrm>
              <a:off x="2775072" y="1117170"/>
              <a:ext cx="701929" cy="701926"/>
            </a:xfrm>
            <a:custGeom>
              <a:avLst/>
              <a:gdLst/>
              <a:ahLst/>
              <a:cxnLst/>
              <a:rect l="l" t="t" r="r" b="b"/>
              <a:pathLst>
                <a:path w="9499" h="9498" extrusionOk="0">
                  <a:moveTo>
                    <a:pt x="4749" y="0"/>
                  </a:moveTo>
                  <a:cubicBezTo>
                    <a:pt x="2127" y="0"/>
                    <a:pt x="1" y="2125"/>
                    <a:pt x="1" y="4749"/>
                  </a:cubicBezTo>
                  <a:cubicBezTo>
                    <a:pt x="1" y="7371"/>
                    <a:pt x="2127" y="9498"/>
                    <a:pt x="4749" y="9498"/>
                  </a:cubicBezTo>
                  <a:cubicBezTo>
                    <a:pt x="7373" y="9498"/>
                    <a:pt x="9498" y="7371"/>
                    <a:pt x="9498" y="4749"/>
                  </a:cubicBezTo>
                  <a:cubicBezTo>
                    <a:pt x="9498" y="2125"/>
                    <a:pt x="7373" y="0"/>
                    <a:pt x="4749" y="0"/>
                  </a:cubicBezTo>
                  <a:close/>
                </a:path>
              </a:pathLst>
            </a:custGeom>
            <a:solidFill>
              <a:schemeClr val="accent4"/>
            </a:solidFill>
            <a:ln>
              <a:solidFill>
                <a:schemeClr val="accent5">
                  <a:lumMod val="60000"/>
                  <a:lumOff val="40000"/>
                </a:schemeClr>
              </a:solid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grpSp>
          <p:nvGrpSpPr>
            <p:cNvPr id="2954" name="Google Shape;2954;p92"/>
            <p:cNvGrpSpPr/>
            <p:nvPr/>
          </p:nvGrpSpPr>
          <p:grpSpPr>
            <a:xfrm>
              <a:off x="2875699" y="1238025"/>
              <a:ext cx="500683" cy="460224"/>
              <a:chOff x="787849" y="2877513"/>
              <a:chExt cx="500683" cy="460224"/>
            </a:xfrm>
          </p:grpSpPr>
          <p:sp>
            <p:nvSpPr>
              <p:cNvPr id="2955" name="Google Shape;2955;p92"/>
              <p:cNvSpPr/>
              <p:nvPr/>
            </p:nvSpPr>
            <p:spPr>
              <a:xfrm>
                <a:off x="910237" y="2877513"/>
                <a:ext cx="255833" cy="337836"/>
              </a:xfrm>
              <a:custGeom>
                <a:avLst/>
                <a:gdLst/>
                <a:ahLst/>
                <a:cxnLst/>
                <a:rect l="l" t="t" r="r" b="b"/>
                <a:pathLst>
                  <a:path w="3516" h="4643" extrusionOk="0">
                    <a:moveTo>
                      <a:pt x="2243" y="568"/>
                    </a:moveTo>
                    <a:lnTo>
                      <a:pt x="2243" y="1194"/>
                    </a:lnTo>
                    <a:cubicBezTo>
                      <a:pt x="2091" y="1150"/>
                      <a:pt x="1927" y="1127"/>
                      <a:pt x="1758" y="1127"/>
                    </a:cubicBezTo>
                    <a:cubicBezTo>
                      <a:pt x="1590" y="1127"/>
                      <a:pt x="1425" y="1150"/>
                      <a:pt x="1270" y="1194"/>
                    </a:cubicBezTo>
                    <a:lnTo>
                      <a:pt x="1270" y="568"/>
                    </a:lnTo>
                    <a:close/>
                    <a:moveTo>
                      <a:pt x="1758" y="1695"/>
                    </a:moveTo>
                    <a:cubicBezTo>
                      <a:pt x="2415" y="1695"/>
                      <a:pt x="2948" y="2228"/>
                      <a:pt x="2948" y="2885"/>
                    </a:cubicBezTo>
                    <a:cubicBezTo>
                      <a:pt x="2948" y="3538"/>
                      <a:pt x="2415" y="4075"/>
                      <a:pt x="1758" y="4075"/>
                    </a:cubicBezTo>
                    <a:cubicBezTo>
                      <a:pt x="1102" y="4075"/>
                      <a:pt x="569" y="3538"/>
                      <a:pt x="569" y="2885"/>
                    </a:cubicBezTo>
                    <a:cubicBezTo>
                      <a:pt x="569" y="2228"/>
                      <a:pt x="1102" y="1695"/>
                      <a:pt x="1758" y="1695"/>
                    </a:cubicBezTo>
                    <a:close/>
                    <a:moveTo>
                      <a:pt x="986" y="0"/>
                    </a:moveTo>
                    <a:cubicBezTo>
                      <a:pt x="831" y="0"/>
                      <a:pt x="702" y="129"/>
                      <a:pt x="702" y="284"/>
                    </a:cubicBezTo>
                    <a:lnTo>
                      <a:pt x="702" y="1478"/>
                    </a:lnTo>
                    <a:cubicBezTo>
                      <a:pt x="276" y="1797"/>
                      <a:pt x="0" y="2307"/>
                      <a:pt x="0" y="2885"/>
                    </a:cubicBezTo>
                    <a:cubicBezTo>
                      <a:pt x="0" y="3852"/>
                      <a:pt x="786" y="4642"/>
                      <a:pt x="1758" y="4642"/>
                    </a:cubicBezTo>
                    <a:cubicBezTo>
                      <a:pt x="2726" y="4642"/>
                      <a:pt x="3515" y="3852"/>
                      <a:pt x="3515" y="2885"/>
                    </a:cubicBezTo>
                    <a:cubicBezTo>
                      <a:pt x="3515" y="2307"/>
                      <a:pt x="3241" y="1797"/>
                      <a:pt x="2815" y="1478"/>
                    </a:cubicBezTo>
                    <a:lnTo>
                      <a:pt x="2815" y="284"/>
                    </a:lnTo>
                    <a:cubicBezTo>
                      <a:pt x="2815" y="129"/>
                      <a:pt x="2686" y="0"/>
                      <a:pt x="2530" y="0"/>
                    </a:cubicBezTo>
                    <a:close/>
                  </a:path>
                </a:pathLst>
              </a:custGeom>
              <a:solidFill>
                <a:schemeClr val="lt1"/>
              </a:solidFill>
              <a:ln>
                <a:solidFill>
                  <a:schemeClr val="accent5">
                    <a:lumMod val="60000"/>
                    <a:lumOff val="40000"/>
                  </a:schemeClr>
                </a:solidFill>
              </a:ln>
            </p:spPr>
            <p:txBody>
              <a:bodyPr spcFirstLastPara="1" wrap="square" lIns="121900" tIns="121900" rIns="121900" bIns="121900" anchor="ctr" anchorCtr="0">
                <a:noAutofit/>
              </a:bodyPr>
              <a:lstStyle/>
              <a:p>
                <a:pPr defTabSz="1219170">
                  <a:buClr>
                    <a:srgbClr val="000000"/>
                  </a:buClr>
                </a:pPr>
                <a:endParaRPr sz="1867" kern="0" dirty="0">
                  <a:solidFill>
                    <a:srgbClr val="FFFFFF"/>
                  </a:solidFill>
                  <a:latin typeface="Arial"/>
                  <a:cs typeface="Arial"/>
                  <a:sym typeface="Arial"/>
                </a:endParaRPr>
              </a:p>
            </p:txBody>
          </p:sp>
          <p:sp>
            <p:nvSpPr>
              <p:cNvPr id="2956" name="Google Shape;2956;p92"/>
              <p:cNvSpPr/>
              <p:nvPr/>
            </p:nvSpPr>
            <p:spPr>
              <a:xfrm>
                <a:off x="787849" y="3066696"/>
                <a:ext cx="112127" cy="41475"/>
              </a:xfrm>
              <a:custGeom>
                <a:avLst/>
                <a:gdLst/>
                <a:ahLst/>
                <a:cxnLst/>
                <a:rect l="l" t="t" r="r" b="b"/>
                <a:pathLst>
                  <a:path w="1541" h="570" extrusionOk="0">
                    <a:moveTo>
                      <a:pt x="285" y="0"/>
                    </a:moveTo>
                    <a:cubicBezTo>
                      <a:pt x="125" y="0"/>
                      <a:pt x="0" y="125"/>
                      <a:pt x="0" y="285"/>
                    </a:cubicBezTo>
                    <a:cubicBezTo>
                      <a:pt x="0" y="440"/>
                      <a:pt x="125" y="569"/>
                      <a:pt x="285" y="569"/>
                    </a:cubicBezTo>
                    <a:lnTo>
                      <a:pt x="1256" y="569"/>
                    </a:lnTo>
                    <a:cubicBezTo>
                      <a:pt x="1412" y="569"/>
                      <a:pt x="1541" y="440"/>
                      <a:pt x="1541" y="285"/>
                    </a:cubicBezTo>
                    <a:cubicBezTo>
                      <a:pt x="1541" y="125"/>
                      <a:pt x="1412" y="0"/>
                      <a:pt x="1256" y="0"/>
                    </a:cubicBezTo>
                    <a:close/>
                  </a:path>
                </a:pathLst>
              </a:custGeom>
              <a:solidFill>
                <a:schemeClr val="lt1"/>
              </a:solidFill>
              <a:ln>
                <a:solidFill>
                  <a:schemeClr val="accent5">
                    <a:lumMod val="60000"/>
                    <a:lumOff val="40000"/>
                  </a:schemeClr>
                </a:solid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2957" name="Google Shape;2957;p92"/>
              <p:cNvSpPr/>
              <p:nvPr/>
            </p:nvSpPr>
            <p:spPr>
              <a:xfrm>
                <a:off x="1176405" y="3066696"/>
                <a:ext cx="112127" cy="41475"/>
              </a:xfrm>
              <a:custGeom>
                <a:avLst/>
                <a:gdLst/>
                <a:ahLst/>
                <a:cxnLst/>
                <a:rect l="l" t="t" r="r" b="b"/>
                <a:pathLst>
                  <a:path w="1541" h="570" extrusionOk="0">
                    <a:moveTo>
                      <a:pt x="284" y="0"/>
                    </a:moveTo>
                    <a:cubicBezTo>
                      <a:pt x="129" y="0"/>
                      <a:pt x="0" y="125"/>
                      <a:pt x="0" y="285"/>
                    </a:cubicBezTo>
                    <a:cubicBezTo>
                      <a:pt x="0" y="440"/>
                      <a:pt x="129" y="569"/>
                      <a:pt x="284" y="569"/>
                    </a:cubicBezTo>
                    <a:lnTo>
                      <a:pt x="1256" y="569"/>
                    </a:lnTo>
                    <a:cubicBezTo>
                      <a:pt x="1412" y="569"/>
                      <a:pt x="1540" y="440"/>
                      <a:pt x="1540" y="285"/>
                    </a:cubicBezTo>
                    <a:cubicBezTo>
                      <a:pt x="1540" y="125"/>
                      <a:pt x="1412" y="0"/>
                      <a:pt x="1256" y="0"/>
                    </a:cubicBezTo>
                    <a:close/>
                  </a:path>
                </a:pathLst>
              </a:custGeom>
              <a:solidFill>
                <a:schemeClr val="lt1"/>
              </a:solidFill>
              <a:ln>
                <a:solidFill>
                  <a:schemeClr val="accent5">
                    <a:lumMod val="60000"/>
                    <a:lumOff val="40000"/>
                  </a:schemeClr>
                </a:solid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2958" name="Google Shape;2958;p92"/>
              <p:cNvSpPr/>
              <p:nvPr/>
            </p:nvSpPr>
            <p:spPr>
              <a:xfrm>
                <a:off x="853118" y="2904071"/>
                <a:ext cx="95319" cy="91681"/>
              </a:xfrm>
              <a:custGeom>
                <a:avLst/>
                <a:gdLst/>
                <a:ahLst/>
                <a:cxnLst/>
                <a:rect l="l" t="t" r="r" b="b"/>
                <a:pathLst>
                  <a:path w="1310" h="1260" extrusionOk="0">
                    <a:moveTo>
                      <a:pt x="311" y="1"/>
                    </a:moveTo>
                    <a:cubicBezTo>
                      <a:pt x="239" y="1"/>
                      <a:pt x="166" y="30"/>
                      <a:pt x="111" y="88"/>
                    </a:cubicBezTo>
                    <a:cubicBezTo>
                      <a:pt x="0" y="199"/>
                      <a:pt x="0" y="377"/>
                      <a:pt x="111" y="487"/>
                    </a:cubicBezTo>
                    <a:lnTo>
                      <a:pt x="795" y="1176"/>
                    </a:lnTo>
                    <a:cubicBezTo>
                      <a:pt x="852" y="1229"/>
                      <a:pt x="924" y="1260"/>
                      <a:pt x="998" y="1260"/>
                    </a:cubicBezTo>
                    <a:cubicBezTo>
                      <a:pt x="1070" y="1260"/>
                      <a:pt x="1145" y="1229"/>
                      <a:pt x="1199" y="1176"/>
                    </a:cubicBezTo>
                    <a:cubicBezTo>
                      <a:pt x="1309" y="1064"/>
                      <a:pt x="1309" y="883"/>
                      <a:pt x="1199" y="771"/>
                    </a:cubicBezTo>
                    <a:lnTo>
                      <a:pt x="510" y="88"/>
                    </a:lnTo>
                    <a:cubicBezTo>
                      <a:pt x="455" y="30"/>
                      <a:pt x="383" y="1"/>
                      <a:pt x="311" y="1"/>
                    </a:cubicBezTo>
                    <a:close/>
                  </a:path>
                </a:pathLst>
              </a:custGeom>
              <a:solidFill>
                <a:schemeClr val="lt1"/>
              </a:solidFill>
              <a:ln>
                <a:solidFill>
                  <a:schemeClr val="accent5">
                    <a:lumMod val="60000"/>
                    <a:lumOff val="40000"/>
                  </a:schemeClr>
                </a:solid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2959" name="Google Shape;2959;p92"/>
              <p:cNvSpPr/>
              <p:nvPr/>
            </p:nvSpPr>
            <p:spPr>
              <a:xfrm>
                <a:off x="1127945" y="3178823"/>
                <a:ext cx="95319" cy="91754"/>
              </a:xfrm>
              <a:custGeom>
                <a:avLst/>
                <a:gdLst/>
                <a:ahLst/>
                <a:cxnLst/>
                <a:rect l="l" t="t" r="r" b="b"/>
                <a:pathLst>
                  <a:path w="1310" h="1261" extrusionOk="0">
                    <a:moveTo>
                      <a:pt x="311" y="1"/>
                    </a:moveTo>
                    <a:cubicBezTo>
                      <a:pt x="239" y="1"/>
                      <a:pt x="167" y="28"/>
                      <a:pt x="111" y="84"/>
                    </a:cubicBezTo>
                    <a:cubicBezTo>
                      <a:pt x="0" y="196"/>
                      <a:pt x="0" y="377"/>
                      <a:pt x="111" y="489"/>
                    </a:cubicBezTo>
                    <a:lnTo>
                      <a:pt x="795" y="1176"/>
                    </a:lnTo>
                    <a:cubicBezTo>
                      <a:pt x="853" y="1229"/>
                      <a:pt x="923" y="1261"/>
                      <a:pt x="999" y="1261"/>
                    </a:cubicBezTo>
                    <a:cubicBezTo>
                      <a:pt x="1070" y="1261"/>
                      <a:pt x="1146" y="1229"/>
                      <a:pt x="1199" y="1176"/>
                    </a:cubicBezTo>
                    <a:cubicBezTo>
                      <a:pt x="1310" y="1065"/>
                      <a:pt x="1310" y="883"/>
                      <a:pt x="1199" y="772"/>
                    </a:cubicBezTo>
                    <a:lnTo>
                      <a:pt x="511" y="84"/>
                    </a:lnTo>
                    <a:cubicBezTo>
                      <a:pt x="455" y="28"/>
                      <a:pt x="383" y="1"/>
                      <a:pt x="311" y="1"/>
                    </a:cubicBezTo>
                    <a:close/>
                  </a:path>
                </a:pathLst>
              </a:custGeom>
              <a:solidFill>
                <a:schemeClr val="lt1"/>
              </a:solidFill>
              <a:ln>
                <a:solidFill>
                  <a:schemeClr val="accent5">
                    <a:lumMod val="60000"/>
                    <a:lumOff val="40000"/>
                  </a:schemeClr>
                </a:solid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2960" name="Google Shape;2960;p92"/>
              <p:cNvSpPr/>
              <p:nvPr/>
            </p:nvSpPr>
            <p:spPr>
              <a:xfrm>
                <a:off x="853118" y="3178823"/>
                <a:ext cx="95319" cy="91754"/>
              </a:xfrm>
              <a:custGeom>
                <a:avLst/>
                <a:gdLst/>
                <a:ahLst/>
                <a:cxnLst/>
                <a:rect l="l" t="t" r="r" b="b"/>
                <a:pathLst>
                  <a:path w="1310" h="1261" extrusionOk="0">
                    <a:moveTo>
                      <a:pt x="998" y="1"/>
                    </a:moveTo>
                    <a:cubicBezTo>
                      <a:pt x="926" y="1"/>
                      <a:pt x="852" y="28"/>
                      <a:pt x="795" y="84"/>
                    </a:cubicBezTo>
                    <a:lnTo>
                      <a:pt x="111" y="772"/>
                    </a:lnTo>
                    <a:cubicBezTo>
                      <a:pt x="0" y="883"/>
                      <a:pt x="0" y="1065"/>
                      <a:pt x="111" y="1176"/>
                    </a:cubicBezTo>
                    <a:cubicBezTo>
                      <a:pt x="164" y="1229"/>
                      <a:pt x="240" y="1261"/>
                      <a:pt x="311" y="1261"/>
                    </a:cubicBezTo>
                    <a:cubicBezTo>
                      <a:pt x="382" y="1261"/>
                      <a:pt x="457" y="1229"/>
                      <a:pt x="510" y="1176"/>
                    </a:cubicBezTo>
                    <a:lnTo>
                      <a:pt x="1199" y="489"/>
                    </a:lnTo>
                    <a:cubicBezTo>
                      <a:pt x="1309" y="377"/>
                      <a:pt x="1309" y="196"/>
                      <a:pt x="1199" y="84"/>
                    </a:cubicBezTo>
                    <a:cubicBezTo>
                      <a:pt x="1143" y="28"/>
                      <a:pt x="1071" y="1"/>
                      <a:pt x="998" y="1"/>
                    </a:cubicBezTo>
                    <a:close/>
                  </a:path>
                </a:pathLst>
              </a:custGeom>
              <a:solidFill>
                <a:schemeClr val="lt1"/>
              </a:solidFill>
              <a:ln>
                <a:solidFill>
                  <a:schemeClr val="accent5">
                    <a:lumMod val="60000"/>
                    <a:lumOff val="40000"/>
                  </a:schemeClr>
                </a:solid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2961" name="Google Shape;2961;p92"/>
              <p:cNvSpPr/>
              <p:nvPr/>
            </p:nvSpPr>
            <p:spPr>
              <a:xfrm>
                <a:off x="1127945" y="2904071"/>
                <a:ext cx="95319" cy="91681"/>
              </a:xfrm>
              <a:custGeom>
                <a:avLst/>
                <a:gdLst/>
                <a:ahLst/>
                <a:cxnLst/>
                <a:rect l="l" t="t" r="r" b="b"/>
                <a:pathLst>
                  <a:path w="1310" h="1260" extrusionOk="0">
                    <a:moveTo>
                      <a:pt x="997" y="1"/>
                    </a:moveTo>
                    <a:cubicBezTo>
                      <a:pt x="924" y="1"/>
                      <a:pt x="850" y="30"/>
                      <a:pt x="795" y="88"/>
                    </a:cubicBezTo>
                    <a:lnTo>
                      <a:pt x="111" y="771"/>
                    </a:lnTo>
                    <a:cubicBezTo>
                      <a:pt x="0" y="883"/>
                      <a:pt x="0" y="1064"/>
                      <a:pt x="111" y="1176"/>
                    </a:cubicBezTo>
                    <a:cubicBezTo>
                      <a:pt x="164" y="1229"/>
                      <a:pt x="240" y="1260"/>
                      <a:pt x="310" y="1260"/>
                    </a:cubicBezTo>
                    <a:cubicBezTo>
                      <a:pt x="382" y="1260"/>
                      <a:pt x="457" y="1229"/>
                      <a:pt x="511" y="1176"/>
                    </a:cubicBezTo>
                    <a:lnTo>
                      <a:pt x="1199" y="487"/>
                    </a:lnTo>
                    <a:cubicBezTo>
                      <a:pt x="1310" y="377"/>
                      <a:pt x="1310" y="199"/>
                      <a:pt x="1199" y="88"/>
                    </a:cubicBezTo>
                    <a:cubicBezTo>
                      <a:pt x="1143" y="30"/>
                      <a:pt x="1070" y="1"/>
                      <a:pt x="997" y="1"/>
                    </a:cubicBezTo>
                    <a:close/>
                  </a:path>
                </a:pathLst>
              </a:custGeom>
              <a:solidFill>
                <a:schemeClr val="lt1"/>
              </a:solidFill>
              <a:ln>
                <a:solidFill>
                  <a:schemeClr val="accent5">
                    <a:lumMod val="60000"/>
                    <a:lumOff val="40000"/>
                  </a:schemeClr>
                </a:solid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2962" name="Google Shape;2962;p92"/>
              <p:cNvSpPr/>
              <p:nvPr/>
            </p:nvSpPr>
            <p:spPr>
              <a:xfrm>
                <a:off x="1017490" y="3225609"/>
                <a:ext cx="41402" cy="112127"/>
              </a:xfrm>
              <a:custGeom>
                <a:avLst/>
                <a:gdLst/>
                <a:ahLst/>
                <a:cxnLst/>
                <a:rect l="l" t="t" r="r" b="b"/>
                <a:pathLst>
                  <a:path w="569" h="1541" extrusionOk="0">
                    <a:moveTo>
                      <a:pt x="284" y="0"/>
                    </a:moveTo>
                    <a:cubicBezTo>
                      <a:pt x="124" y="0"/>
                      <a:pt x="0" y="129"/>
                      <a:pt x="0" y="284"/>
                    </a:cubicBezTo>
                    <a:lnTo>
                      <a:pt x="0" y="1257"/>
                    </a:lnTo>
                    <a:cubicBezTo>
                      <a:pt x="0" y="1411"/>
                      <a:pt x="124" y="1540"/>
                      <a:pt x="284" y="1540"/>
                    </a:cubicBezTo>
                    <a:cubicBezTo>
                      <a:pt x="439" y="1540"/>
                      <a:pt x="568" y="1411"/>
                      <a:pt x="568" y="1257"/>
                    </a:cubicBezTo>
                    <a:lnTo>
                      <a:pt x="568" y="284"/>
                    </a:lnTo>
                    <a:cubicBezTo>
                      <a:pt x="568" y="129"/>
                      <a:pt x="439" y="0"/>
                      <a:pt x="284" y="0"/>
                    </a:cubicBezTo>
                    <a:close/>
                  </a:path>
                </a:pathLst>
              </a:custGeom>
              <a:solidFill>
                <a:schemeClr val="lt1"/>
              </a:solidFill>
              <a:ln>
                <a:solidFill>
                  <a:schemeClr val="accent5">
                    <a:lumMod val="60000"/>
                    <a:lumOff val="40000"/>
                  </a:schemeClr>
                </a:solid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grpSp>
      </p:grpSp>
      <p:grpSp>
        <p:nvGrpSpPr>
          <p:cNvPr id="3" name="Group 2">
            <a:extLst>
              <a:ext uri="{FF2B5EF4-FFF2-40B4-BE49-F238E27FC236}">
                <a16:creationId xmlns:a16="http://schemas.microsoft.com/office/drawing/2014/main" id="{C5B93AC8-A51B-CADF-1834-CCBE58B288E3}"/>
              </a:ext>
            </a:extLst>
          </p:cNvPr>
          <p:cNvGrpSpPr/>
          <p:nvPr/>
        </p:nvGrpSpPr>
        <p:grpSpPr>
          <a:xfrm>
            <a:off x="7582117" y="1407974"/>
            <a:ext cx="935905" cy="935901"/>
            <a:chOff x="2775072" y="1117170"/>
            <a:chExt cx="701929" cy="701926"/>
          </a:xfrm>
        </p:grpSpPr>
        <p:sp>
          <p:nvSpPr>
            <p:cNvPr id="4" name="Google Shape;2953;p92">
              <a:extLst>
                <a:ext uri="{FF2B5EF4-FFF2-40B4-BE49-F238E27FC236}">
                  <a16:creationId xmlns:a16="http://schemas.microsoft.com/office/drawing/2014/main" id="{EA99538E-4A06-0D62-EBE5-FD45802F62AD}"/>
                </a:ext>
              </a:extLst>
            </p:cNvPr>
            <p:cNvSpPr/>
            <p:nvPr/>
          </p:nvSpPr>
          <p:spPr>
            <a:xfrm>
              <a:off x="2775072" y="1117170"/>
              <a:ext cx="701929" cy="701926"/>
            </a:xfrm>
            <a:custGeom>
              <a:avLst/>
              <a:gdLst/>
              <a:ahLst/>
              <a:cxnLst/>
              <a:rect l="l" t="t" r="r" b="b"/>
              <a:pathLst>
                <a:path w="9499" h="9498" extrusionOk="0">
                  <a:moveTo>
                    <a:pt x="4749" y="0"/>
                  </a:moveTo>
                  <a:cubicBezTo>
                    <a:pt x="2127" y="0"/>
                    <a:pt x="1" y="2125"/>
                    <a:pt x="1" y="4749"/>
                  </a:cubicBezTo>
                  <a:cubicBezTo>
                    <a:pt x="1" y="7371"/>
                    <a:pt x="2127" y="9498"/>
                    <a:pt x="4749" y="9498"/>
                  </a:cubicBezTo>
                  <a:cubicBezTo>
                    <a:pt x="7373" y="9498"/>
                    <a:pt x="9498" y="7371"/>
                    <a:pt x="9498" y="4749"/>
                  </a:cubicBezTo>
                  <a:cubicBezTo>
                    <a:pt x="9498" y="2125"/>
                    <a:pt x="7373" y="0"/>
                    <a:pt x="4749"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5" name="Google Shape;2954;p92">
              <a:extLst>
                <a:ext uri="{FF2B5EF4-FFF2-40B4-BE49-F238E27FC236}">
                  <a16:creationId xmlns:a16="http://schemas.microsoft.com/office/drawing/2014/main" id="{B61236F2-4BAE-04E2-9493-4D167558FF27}"/>
                </a:ext>
              </a:extLst>
            </p:cNvPr>
            <p:cNvGrpSpPr/>
            <p:nvPr/>
          </p:nvGrpSpPr>
          <p:grpSpPr>
            <a:xfrm>
              <a:off x="2875699" y="1238025"/>
              <a:ext cx="500683" cy="460224"/>
              <a:chOff x="787849" y="2877513"/>
              <a:chExt cx="500683" cy="460224"/>
            </a:xfrm>
          </p:grpSpPr>
          <p:sp>
            <p:nvSpPr>
              <p:cNvPr id="6" name="Google Shape;2955;p92">
                <a:extLst>
                  <a:ext uri="{FF2B5EF4-FFF2-40B4-BE49-F238E27FC236}">
                    <a16:creationId xmlns:a16="http://schemas.microsoft.com/office/drawing/2014/main" id="{7535C336-0B4F-9B41-DFA9-8665047F71D8}"/>
                  </a:ext>
                </a:extLst>
              </p:cNvPr>
              <p:cNvSpPr/>
              <p:nvPr/>
            </p:nvSpPr>
            <p:spPr>
              <a:xfrm>
                <a:off x="910237" y="2877513"/>
                <a:ext cx="255833" cy="337836"/>
              </a:xfrm>
              <a:custGeom>
                <a:avLst/>
                <a:gdLst/>
                <a:ahLst/>
                <a:cxnLst/>
                <a:rect l="l" t="t" r="r" b="b"/>
                <a:pathLst>
                  <a:path w="3516" h="4643" extrusionOk="0">
                    <a:moveTo>
                      <a:pt x="2243" y="568"/>
                    </a:moveTo>
                    <a:lnTo>
                      <a:pt x="2243" y="1194"/>
                    </a:lnTo>
                    <a:cubicBezTo>
                      <a:pt x="2091" y="1150"/>
                      <a:pt x="1927" y="1127"/>
                      <a:pt x="1758" y="1127"/>
                    </a:cubicBezTo>
                    <a:cubicBezTo>
                      <a:pt x="1590" y="1127"/>
                      <a:pt x="1425" y="1150"/>
                      <a:pt x="1270" y="1194"/>
                    </a:cubicBezTo>
                    <a:lnTo>
                      <a:pt x="1270" y="568"/>
                    </a:lnTo>
                    <a:close/>
                    <a:moveTo>
                      <a:pt x="1758" y="1695"/>
                    </a:moveTo>
                    <a:cubicBezTo>
                      <a:pt x="2415" y="1695"/>
                      <a:pt x="2948" y="2228"/>
                      <a:pt x="2948" y="2885"/>
                    </a:cubicBezTo>
                    <a:cubicBezTo>
                      <a:pt x="2948" y="3538"/>
                      <a:pt x="2415" y="4075"/>
                      <a:pt x="1758" y="4075"/>
                    </a:cubicBezTo>
                    <a:cubicBezTo>
                      <a:pt x="1102" y="4075"/>
                      <a:pt x="569" y="3538"/>
                      <a:pt x="569" y="2885"/>
                    </a:cubicBezTo>
                    <a:cubicBezTo>
                      <a:pt x="569" y="2228"/>
                      <a:pt x="1102" y="1695"/>
                      <a:pt x="1758" y="1695"/>
                    </a:cubicBezTo>
                    <a:close/>
                    <a:moveTo>
                      <a:pt x="986" y="0"/>
                    </a:moveTo>
                    <a:cubicBezTo>
                      <a:pt x="831" y="0"/>
                      <a:pt x="702" y="129"/>
                      <a:pt x="702" y="284"/>
                    </a:cubicBezTo>
                    <a:lnTo>
                      <a:pt x="702" y="1478"/>
                    </a:lnTo>
                    <a:cubicBezTo>
                      <a:pt x="276" y="1797"/>
                      <a:pt x="0" y="2307"/>
                      <a:pt x="0" y="2885"/>
                    </a:cubicBezTo>
                    <a:cubicBezTo>
                      <a:pt x="0" y="3852"/>
                      <a:pt x="786" y="4642"/>
                      <a:pt x="1758" y="4642"/>
                    </a:cubicBezTo>
                    <a:cubicBezTo>
                      <a:pt x="2726" y="4642"/>
                      <a:pt x="3515" y="3852"/>
                      <a:pt x="3515" y="2885"/>
                    </a:cubicBezTo>
                    <a:cubicBezTo>
                      <a:pt x="3515" y="2307"/>
                      <a:pt x="3241" y="1797"/>
                      <a:pt x="2815" y="1478"/>
                    </a:cubicBezTo>
                    <a:lnTo>
                      <a:pt x="2815" y="284"/>
                    </a:lnTo>
                    <a:cubicBezTo>
                      <a:pt x="2815" y="129"/>
                      <a:pt x="2686" y="0"/>
                      <a:pt x="253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FFFFFF"/>
                  </a:solidFill>
                  <a:latin typeface="Arial"/>
                  <a:cs typeface="Arial"/>
                  <a:sym typeface="Arial"/>
                </a:endParaRPr>
              </a:p>
            </p:txBody>
          </p:sp>
          <p:sp>
            <p:nvSpPr>
              <p:cNvPr id="7" name="Google Shape;2956;p92">
                <a:extLst>
                  <a:ext uri="{FF2B5EF4-FFF2-40B4-BE49-F238E27FC236}">
                    <a16:creationId xmlns:a16="http://schemas.microsoft.com/office/drawing/2014/main" id="{339DA133-1235-2352-A24D-B983D46BAD0A}"/>
                  </a:ext>
                </a:extLst>
              </p:cNvPr>
              <p:cNvSpPr/>
              <p:nvPr/>
            </p:nvSpPr>
            <p:spPr>
              <a:xfrm>
                <a:off x="787849" y="3066696"/>
                <a:ext cx="112127" cy="41475"/>
              </a:xfrm>
              <a:custGeom>
                <a:avLst/>
                <a:gdLst/>
                <a:ahLst/>
                <a:cxnLst/>
                <a:rect l="l" t="t" r="r" b="b"/>
                <a:pathLst>
                  <a:path w="1541" h="570" extrusionOk="0">
                    <a:moveTo>
                      <a:pt x="285" y="0"/>
                    </a:moveTo>
                    <a:cubicBezTo>
                      <a:pt x="125" y="0"/>
                      <a:pt x="0" y="125"/>
                      <a:pt x="0" y="285"/>
                    </a:cubicBezTo>
                    <a:cubicBezTo>
                      <a:pt x="0" y="440"/>
                      <a:pt x="125" y="569"/>
                      <a:pt x="285" y="569"/>
                    </a:cubicBezTo>
                    <a:lnTo>
                      <a:pt x="1256" y="569"/>
                    </a:lnTo>
                    <a:cubicBezTo>
                      <a:pt x="1412" y="569"/>
                      <a:pt x="1541" y="440"/>
                      <a:pt x="1541" y="285"/>
                    </a:cubicBezTo>
                    <a:cubicBezTo>
                      <a:pt x="1541" y="125"/>
                      <a:pt x="1412" y="0"/>
                      <a:pt x="125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8" name="Google Shape;2957;p92">
                <a:extLst>
                  <a:ext uri="{FF2B5EF4-FFF2-40B4-BE49-F238E27FC236}">
                    <a16:creationId xmlns:a16="http://schemas.microsoft.com/office/drawing/2014/main" id="{CF6DB64A-601E-7BAD-5277-9148A4D119DE}"/>
                  </a:ext>
                </a:extLst>
              </p:cNvPr>
              <p:cNvSpPr/>
              <p:nvPr/>
            </p:nvSpPr>
            <p:spPr>
              <a:xfrm>
                <a:off x="1176405" y="3066696"/>
                <a:ext cx="112127" cy="41475"/>
              </a:xfrm>
              <a:custGeom>
                <a:avLst/>
                <a:gdLst/>
                <a:ahLst/>
                <a:cxnLst/>
                <a:rect l="l" t="t" r="r" b="b"/>
                <a:pathLst>
                  <a:path w="1541" h="570" extrusionOk="0">
                    <a:moveTo>
                      <a:pt x="284" y="0"/>
                    </a:moveTo>
                    <a:cubicBezTo>
                      <a:pt x="129" y="0"/>
                      <a:pt x="0" y="125"/>
                      <a:pt x="0" y="285"/>
                    </a:cubicBezTo>
                    <a:cubicBezTo>
                      <a:pt x="0" y="440"/>
                      <a:pt x="129" y="569"/>
                      <a:pt x="284" y="569"/>
                    </a:cubicBezTo>
                    <a:lnTo>
                      <a:pt x="1256" y="569"/>
                    </a:lnTo>
                    <a:cubicBezTo>
                      <a:pt x="1412" y="569"/>
                      <a:pt x="1540" y="440"/>
                      <a:pt x="1540" y="285"/>
                    </a:cubicBezTo>
                    <a:cubicBezTo>
                      <a:pt x="1540" y="125"/>
                      <a:pt x="1412" y="0"/>
                      <a:pt x="125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9" name="Google Shape;2958;p92">
                <a:extLst>
                  <a:ext uri="{FF2B5EF4-FFF2-40B4-BE49-F238E27FC236}">
                    <a16:creationId xmlns:a16="http://schemas.microsoft.com/office/drawing/2014/main" id="{8A6FF449-63B8-C127-D42D-FCEEDDCC08E6}"/>
                  </a:ext>
                </a:extLst>
              </p:cNvPr>
              <p:cNvSpPr/>
              <p:nvPr/>
            </p:nvSpPr>
            <p:spPr>
              <a:xfrm>
                <a:off x="853118" y="2904071"/>
                <a:ext cx="95319" cy="91681"/>
              </a:xfrm>
              <a:custGeom>
                <a:avLst/>
                <a:gdLst/>
                <a:ahLst/>
                <a:cxnLst/>
                <a:rect l="l" t="t" r="r" b="b"/>
                <a:pathLst>
                  <a:path w="1310" h="1260" extrusionOk="0">
                    <a:moveTo>
                      <a:pt x="311" y="1"/>
                    </a:moveTo>
                    <a:cubicBezTo>
                      <a:pt x="239" y="1"/>
                      <a:pt x="166" y="30"/>
                      <a:pt x="111" y="88"/>
                    </a:cubicBezTo>
                    <a:cubicBezTo>
                      <a:pt x="0" y="199"/>
                      <a:pt x="0" y="377"/>
                      <a:pt x="111" y="487"/>
                    </a:cubicBezTo>
                    <a:lnTo>
                      <a:pt x="795" y="1176"/>
                    </a:lnTo>
                    <a:cubicBezTo>
                      <a:pt x="852" y="1229"/>
                      <a:pt x="924" y="1260"/>
                      <a:pt x="998" y="1260"/>
                    </a:cubicBezTo>
                    <a:cubicBezTo>
                      <a:pt x="1070" y="1260"/>
                      <a:pt x="1145" y="1229"/>
                      <a:pt x="1199" y="1176"/>
                    </a:cubicBezTo>
                    <a:cubicBezTo>
                      <a:pt x="1309" y="1064"/>
                      <a:pt x="1309" y="883"/>
                      <a:pt x="1199" y="771"/>
                    </a:cubicBezTo>
                    <a:lnTo>
                      <a:pt x="510" y="88"/>
                    </a:lnTo>
                    <a:cubicBezTo>
                      <a:pt x="455" y="30"/>
                      <a:pt x="383" y="1"/>
                      <a:pt x="311"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0" name="Google Shape;2959;p92">
                <a:extLst>
                  <a:ext uri="{FF2B5EF4-FFF2-40B4-BE49-F238E27FC236}">
                    <a16:creationId xmlns:a16="http://schemas.microsoft.com/office/drawing/2014/main" id="{B9028BB8-07F6-58A6-4866-D977C9D0969F}"/>
                  </a:ext>
                </a:extLst>
              </p:cNvPr>
              <p:cNvSpPr/>
              <p:nvPr/>
            </p:nvSpPr>
            <p:spPr>
              <a:xfrm>
                <a:off x="1127945" y="3178823"/>
                <a:ext cx="95319" cy="91754"/>
              </a:xfrm>
              <a:custGeom>
                <a:avLst/>
                <a:gdLst/>
                <a:ahLst/>
                <a:cxnLst/>
                <a:rect l="l" t="t" r="r" b="b"/>
                <a:pathLst>
                  <a:path w="1310" h="1261" extrusionOk="0">
                    <a:moveTo>
                      <a:pt x="311" y="1"/>
                    </a:moveTo>
                    <a:cubicBezTo>
                      <a:pt x="239" y="1"/>
                      <a:pt x="167" y="28"/>
                      <a:pt x="111" y="84"/>
                    </a:cubicBezTo>
                    <a:cubicBezTo>
                      <a:pt x="0" y="196"/>
                      <a:pt x="0" y="377"/>
                      <a:pt x="111" y="489"/>
                    </a:cubicBezTo>
                    <a:lnTo>
                      <a:pt x="795" y="1176"/>
                    </a:lnTo>
                    <a:cubicBezTo>
                      <a:pt x="853" y="1229"/>
                      <a:pt x="923" y="1261"/>
                      <a:pt x="999" y="1261"/>
                    </a:cubicBezTo>
                    <a:cubicBezTo>
                      <a:pt x="1070" y="1261"/>
                      <a:pt x="1146" y="1229"/>
                      <a:pt x="1199" y="1176"/>
                    </a:cubicBezTo>
                    <a:cubicBezTo>
                      <a:pt x="1310" y="1065"/>
                      <a:pt x="1310" y="883"/>
                      <a:pt x="1199" y="772"/>
                    </a:cubicBezTo>
                    <a:lnTo>
                      <a:pt x="511" y="84"/>
                    </a:lnTo>
                    <a:cubicBezTo>
                      <a:pt x="455" y="28"/>
                      <a:pt x="383" y="1"/>
                      <a:pt x="311"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1" name="Google Shape;2960;p92">
                <a:extLst>
                  <a:ext uri="{FF2B5EF4-FFF2-40B4-BE49-F238E27FC236}">
                    <a16:creationId xmlns:a16="http://schemas.microsoft.com/office/drawing/2014/main" id="{9036B75F-F2F0-3A19-B64D-8A04D6403CC8}"/>
                  </a:ext>
                </a:extLst>
              </p:cNvPr>
              <p:cNvSpPr/>
              <p:nvPr/>
            </p:nvSpPr>
            <p:spPr>
              <a:xfrm>
                <a:off x="853118" y="3178823"/>
                <a:ext cx="95319" cy="91754"/>
              </a:xfrm>
              <a:custGeom>
                <a:avLst/>
                <a:gdLst/>
                <a:ahLst/>
                <a:cxnLst/>
                <a:rect l="l" t="t" r="r" b="b"/>
                <a:pathLst>
                  <a:path w="1310" h="1261" extrusionOk="0">
                    <a:moveTo>
                      <a:pt x="998" y="1"/>
                    </a:moveTo>
                    <a:cubicBezTo>
                      <a:pt x="926" y="1"/>
                      <a:pt x="852" y="28"/>
                      <a:pt x="795" y="84"/>
                    </a:cubicBezTo>
                    <a:lnTo>
                      <a:pt x="111" y="772"/>
                    </a:lnTo>
                    <a:cubicBezTo>
                      <a:pt x="0" y="883"/>
                      <a:pt x="0" y="1065"/>
                      <a:pt x="111" y="1176"/>
                    </a:cubicBezTo>
                    <a:cubicBezTo>
                      <a:pt x="164" y="1229"/>
                      <a:pt x="240" y="1261"/>
                      <a:pt x="311" y="1261"/>
                    </a:cubicBezTo>
                    <a:cubicBezTo>
                      <a:pt x="382" y="1261"/>
                      <a:pt x="457" y="1229"/>
                      <a:pt x="510" y="1176"/>
                    </a:cubicBezTo>
                    <a:lnTo>
                      <a:pt x="1199" y="489"/>
                    </a:lnTo>
                    <a:cubicBezTo>
                      <a:pt x="1309" y="377"/>
                      <a:pt x="1309" y="196"/>
                      <a:pt x="1199" y="84"/>
                    </a:cubicBezTo>
                    <a:cubicBezTo>
                      <a:pt x="1143" y="28"/>
                      <a:pt x="1071" y="1"/>
                      <a:pt x="99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2" name="Google Shape;2961;p92">
                <a:extLst>
                  <a:ext uri="{FF2B5EF4-FFF2-40B4-BE49-F238E27FC236}">
                    <a16:creationId xmlns:a16="http://schemas.microsoft.com/office/drawing/2014/main" id="{99F33629-9450-7C9A-0ED4-4F4CD3C829DA}"/>
                  </a:ext>
                </a:extLst>
              </p:cNvPr>
              <p:cNvSpPr/>
              <p:nvPr/>
            </p:nvSpPr>
            <p:spPr>
              <a:xfrm>
                <a:off x="1127945" y="2904071"/>
                <a:ext cx="95319" cy="91681"/>
              </a:xfrm>
              <a:custGeom>
                <a:avLst/>
                <a:gdLst/>
                <a:ahLst/>
                <a:cxnLst/>
                <a:rect l="l" t="t" r="r" b="b"/>
                <a:pathLst>
                  <a:path w="1310" h="1260" extrusionOk="0">
                    <a:moveTo>
                      <a:pt x="997" y="1"/>
                    </a:moveTo>
                    <a:cubicBezTo>
                      <a:pt x="924" y="1"/>
                      <a:pt x="850" y="30"/>
                      <a:pt x="795" y="88"/>
                    </a:cubicBezTo>
                    <a:lnTo>
                      <a:pt x="111" y="771"/>
                    </a:lnTo>
                    <a:cubicBezTo>
                      <a:pt x="0" y="883"/>
                      <a:pt x="0" y="1064"/>
                      <a:pt x="111" y="1176"/>
                    </a:cubicBezTo>
                    <a:cubicBezTo>
                      <a:pt x="164" y="1229"/>
                      <a:pt x="240" y="1260"/>
                      <a:pt x="310" y="1260"/>
                    </a:cubicBezTo>
                    <a:cubicBezTo>
                      <a:pt x="382" y="1260"/>
                      <a:pt x="457" y="1229"/>
                      <a:pt x="511" y="1176"/>
                    </a:cubicBezTo>
                    <a:lnTo>
                      <a:pt x="1199" y="487"/>
                    </a:lnTo>
                    <a:cubicBezTo>
                      <a:pt x="1310" y="377"/>
                      <a:pt x="1310" y="199"/>
                      <a:pt x="1199" y="88"/>
                    </a:cubicBezTo>
                    <a:cubicBezTo>
                      <a:pt x="1143" y="30"/>
                      <a:pt x="1070" y="1"/>
                      <a:pt x="99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13" name="Google Shape;2962;p92">
                <a:extLst>
                  <a:ext uri="{FF2B5EF4-FFF2-40B4-BE49-F238E27FC236}">
                    <a16:creationId xmlns:a16="http://schemas.microsoft.com/office/drawing/2014/main" id="{9A66F949-8696-BA5F-6C86-D9216BE0E1A9}"/>
                  </a:ext>
                </a:extLst>
              </p:cNvPr>
              <p:cNvSpPr/>
              <p:nvPr/>
            </p:nvSpPr>
            <p:spPr>
              <a:xfrm>
                <a:off x="1017490" y="3225609"/>
                <a:ext cx="41402" cy="112127"/>
              </a:xfrm>
              <a:custGeom>
                <a:avLst/>
                <a:gdLst/>
                <a:ahLst/>
                <a:cxnLst/>
                <a:rect l="l" t="t" r="r" b="b"/>
                <a:pathLst>
                  <a:path w="569" h="1541" extrusionOk="0">
                    <a:moveTo>
                      <a:pt x="284" y="0"/>
                    </a:moveTo>
                    <a:cubicBezTo>
                      <a:pt x="124" y="0"/>
                      <a:pt x="0" y="129"/>
                      <a:pt x="0" y="284"/>
                    </a:cubicBezTo>
                    <a:lnTo>
                      <a:pt x="0" y="1257"/>
                    </a:lnTo>
                    <a:cubicBezTo>
                      <a:pt x="0" y="1411"/>
                      <a:pt x="124" y="1540"/>
                      <a:pt x="284" y="1540"/>
                    </a:cubicBezTo>
                    <a:cubicBezTo>
                      <a:pt x="439" y="1540"/>
                      <a:pt x="568" y="1411"/>
                      <a:pt x="568" y="1257"/>
                    </a:cubicBezTo>
                    <a:lnTo>
                      <a:pt x="568" y="284"/>
                    </a:lnTo>
                    <a:cubicBezTo>
                      <a:pt x="568" y="129"/>
                      <a:pt x="439" y="0"/>
                      <a:pt x="28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grpSp>
      </p:grpSp>
    </p:spTree>
    <p:extLst>
      <p:ext uri="{BB962C8B-B14F-4D97-AF65-F5344CB8AC3E}">
        <p14:creationId xmlns:p14="http://schemas.microsoft.com/office/powerpoint/2010/main" val="1999455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152;p97">
            <a:extLst>
              <a:ext uri="{FF2B5EF4-FFF2-40B4-BE49-F238E27FC236}">
                <a16:creationId xmlns:a16="http://schemas.microsoft.com/office/drawing/2014/main" id="{E4F0145E-9B3B-5AB6-434E-94FCCC1416FF}"/>
              </a:ext>
            </a:extLst>
          </p:cNvPr>
          <p:cNvPicPr preferRelativeResize="0"/>
          <p:nvPr/>
        </p:nvPicPr>
        <p:blipFill rotWithShape="1">
          <a:blip r:embed="rId2">
            <a:extLst>
              <a:ext uri="{28A0092B-C50C-407E-A947-70E740481C1C}">
                <a14:useLocalDpi xmlns:a14="http://schemas.microsoft.com/office/drawing/2010/main" val="0"/>
              </a:ext>
            </a:extLst>
          </a:blip>
          <a:srcRect l="51699" t="280" r="36" b="-280"/>
          <a:stretch/>
        </p:blipFill>
        <p:spPr>
          <a:xfrm>
            <a:off x="3191256" y="376294"/>
            <a:ext cx="5809487" cy="2495429"/>
          </a:xfrm>
          <a:prstGeom prst="roundRect">
            <a:avLst>
              <a:gd name="adj" fmla="val 10476"/>
            </a:avLst>
          </a:prstGeom>
          <a:noFill/>
          <a:ln>
            <a:noFill/>
          </a:ln>
        </p:spPr>
      </p:pic>
      <p:pic>
        <p:nvPicPr>
          <p:cNvPr id="2" name="Google Shape;3152;p97">
            <a:extLst>
              <a:ext uri="{FF2B5EF4-FFF2-40B4-BE49-F238E27FC236}">
                <a16:creationId xmlns:a16="http://schemas.microsoft.com/office/drawing/2014/main" id="{3895D444-CB2C-BE37-C6C1-0ED511823385}"/>
              </a:ext>
            </a:extLst>
          </p:cNvPr>
          <p:cNvPicPr preferRelativeResize="0"/>
          <p:nvPr/>
        </p:nvPicPr>
        <p:blipFill rotWithShape="1">
          <a:blip r:embed="rId3">
            <a:extLst>
              <a:ext uri="{28A0092B-C50C-407E-A947-70E740481C1C}">
                <a14:useLocalDpi xmlns:a14="http://schemas.microsoft.com/office/drawing/2010/main" val="0"/>
              </a:ext>
            </a:extLst>
          </a:blip>
          <a:srcRect l="51615" r="-61"/>
          <a:stretch/>
        </p:blipFill>
        <p:spPr>
          <a:xfrm>
            <a:off x="3191256" y="3830829"/>
            <a:ext cx="5809487" cy="2495429"/>
          </a:xfrm>
          <a:prstGeom prst="roundRect">
            <a:avLst>
              <a:gd name="adj" fmla="val 10476"/>
            </a:avLst>
          </a:prstGeom>
          <a:noFill/>
          <a:ln>
            <a:noFill/>
          </a:ln>
        </p:spPr>
      </p:pic>
      <p:sp>
        <p:nvSpPr>
          <p:cNvPr id="3" name="Google Shape;3477;p103">
            <a:extLst>
              <a:ext uri="{FF2B5EF4-FFF2-40B4-BE49-F238E27FC236}">
                <a16:creationId xmlns:a16="http://schemas.microsoft.com/office/drawing/2014/main" id="{12B170E6-9FFC-4A6D-CA43-E37D1E6AC37D}"/>
              </a:ext>
            </a:extLst>
          </p:cNvPr>
          <p:cNvSpPr txBox="1">
            <a:spLocks noGrp="1"/>
          </p:cNvSpPr>
          <p:nvPr>
            <p:ph type="title"/>
          </p:nvPr>
        </p:nvSpPr>
        <p:spPr>
          <a:xfrm>
            <a:off x="951000" y="2969476"/>
            <a:ext cx="10290000" cy="763600"/>
          </a:xfrm>
          <a:prstGeom prst="rect">
            <a:avLst/>
          </a:prstGeom>
        </p:spPr>
        <p:txBody>
          <a:bodyPr spcFirstLastPara="1" wrap="square" lIns="121900" tIns="121900" rIns="121900" bIns="121900" anchor="ctr" anchorCtr="0">
            <a:noAutofit/>
          </a:bodyPr>
          <a:lstStyle/>
          <a:p>
            <a:pPr algn="ctr"/>
            <a:r>
              <a:rPr lang="en-US" sz="2800" b="1" dirty="0">
                <a:solidFill>
                  <a:schemeClr val="accent5">
                    <a:lumMod val="60000"/>
                    <a:lumOff val="40000"/>
                  </a:schemeClr>
                </a:solidFill>
              </a:rPr>
              <a:t>so after removing outliers, boxplot will appear as follows:</a:t>
            </a:r>
            <a:endParaRPr sz="2800" b="1" dirty="0">
              <a:solidFill>
                <a:schemeClr val="accent5">
                  <a:lumMod val="60000"/>
                  <a:lumOff val="40000"/>
                </a:schemeClr>
              </a:solidFill>
            </a:endParaRPr>
          </a:p>
        </p:txBody>
      </p:sp>
    </p:spTree>
    <p:extLst>
      <p:ext uri="{BB962C8B-B14F-4D97-AF65-F5344CB8AC3E}">
        <p14:creationId xmlns:p14="http://schemas.microsoft.com/office/powerpoint/2010/main" val="26502770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8223;p119">
            <a:extLst>
              <a:ext uri="{FF2B5EF4-FFF2-40B4-BE49-F238E27FC236}">
                <a16:creationId xmlns:a16="http://schemas.microsoft.com/office/drawing/2014/main" id="{5D9EAD59-7C29-EC37-59A0-6F22229B6B8B}"/>
              </a:ext>
            </a:extLst>
          </p:cNvPr>
          <p:cNvGrpSpPr/>
          <p:nvPr/>
        </p:nvGrpSpPr>
        <p:grpSpPr>
          <a:xfrm>
            <a:off x="279514" y="887763"/>
            <a:ext cx="10870839" cy="4578355"/>
            <a:chOff x="951596" y="2529296"/>
            <a:chExt cx="6159744" cy="2245019"/>
          </a:xfrm>
        </p:grpSpPr>
        <p:sp>
          <p:nvSpPr>
            <p:cNvPr id="8" name="Google Shape;8224;p119">
              <a:extLst>
                <a:ext uri="{FF2B5EF4-FFF2-40B4-BE49-F238E27FC236}">
                  <a16:creationId xmlns:a16="http://schemas.microsoft.com/office/drawing/2014/main" id="{C881C16D-BA19-17FC-FBFF-904FA46D5604}"/>
                </a:ext>
              </a:extLst>
            </p:cNvPr>
            <p:cNvSpPr/>
            <p:nvPr/>
          </p:nvSpPr>
          <p:spPr>
            <a:xfrm>
              <a:off x="3478341" y="2529296"/>
              <a:ext cx="1538100" cy="44250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rgbClr val="F4D000"/>
                  </a:solidFill>
                </a:rPr>
                <a:t>Descriptive statistics </a:t>
              </a:r>
              <a:endParaRPr dirty="0">
                <a:solidFill>
                  <a:srgbClr val="FFFFFF"/>
                </a:solidFill>
              </a:endParaRPr>
            </a:p>
          </p:txBody>
        </p:sp>
        <p:sp>
          <p:nvSpPr>
            <p:cNvPr id="9" name="Google Shape;8225;p119">
              <a:extLst>
                <a:ext uri="{FF2B5EF4-FFF2-40B4-BE49-F238E27FC236}">
                  <a16:creationId xmlns:a16="http://schemas.microsoft.com/office/drawing/2014/main" id="{8ED80E41-FEA6-9156-9FBF-0C4AE832DF4C}"/>
                </a:ext>
              </a:extLst>
            </p:cNvPr>
            <p:cNvSpPr/>
            <p:nvPr/>
          </p:nvSpPr>
          <p:spPr>
            <a:xfrm>
              <a:off x="5573240" y="3432113"/>
              <a:ext cx="1538100" cy="44250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algn="ctr"/>
              <a:r>
                <a:rPr lang="en-US" dirty="0">
                  <a:solidFill>
                    <a:schemeClr val="accent5">
                      <a:lumMod val="60000"/>
                      <a:lumOff val="40000"/>
                    </a:schemeClr>
                  </a:solidFill>
                </a:rPr>
                <a:t>Measure</a:t>
              </a:r>
              <a:r>
                <a:rPr lang="en-US" dirty="0">
                  <a:solidFill>
                    <a:schemeClr val="lt1"/>
                  </a:solidFill>
                </a:rPr>
                <a:t> </a:t>
              </a:r>
              <a:r>
                <a:rPr lang="en-US" dirty="0">
                  <a:solidFill>
                    <a:schemeClr val="accent5">
                      <a:lumMod val="60000"/>
                      <a:lumOff val="40000"/>
                    </a:schemeClr>
                  </a:solidFill>
                </a:rPr>
                <a:t>of</a:t>
              </a:r>
              <a:r>
                <a:rPr lang="en-US" dirty="0">
                  <a:solidFill>
                    <a:schemeClr val="lt1"/>
                  </a:solidFill>
                </a:rPr>
                <a:t> </a:t>
              </a:r>
              <a:r>
                <a:rPr lang="en-US" dirty="0">
                  <a:solidFill>
                    <a:schemeClr val="accent5">
                      <a:lumMod val="60000"/>
                      <a:lumOff val="40000"/>
                    </a:schemeClr>
                  </a:solidFill>
                </a:rPr>
                <a:t>dispersion</a:t>
              </a:r>
            </a:p>
          </p:txBody>
        </p:sp>
        <p:sp>
          <p:nvSpPr>
            <p:cNvPr id="10" name="Google Shape;8226;p119">
              <a:extLst>
                <a:ext uri="{FF2B5EF4-FFF2-40B4-BE49-F238E27FC236}">
                  <a16:creationId xmlns:a16="http://schemas.microsoft.com/office/drawing/2014/main" id="{6E9339FD-C0D1-9AE5-3C2A-50BF87F7410C}"/>
                </a:ext>
              </a:extLst>
            </p:cNvPr>
            <p:cNvSpPr/>
            <p:nvPr/>
          </p:nvSpPr>
          <p:spPr>
            <a:xfrm>
              <a:off x="1383443" y="3432113"/>
              <a:ext cx="2214744" cy="44250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algn="ctr"/>
              <a:r>
                <a:rPr lang="en-US" dirty="0">
                  <a:solidFill>
                    <a:schemeClr val="accent5">
                      <a:lumMod val="60000"/>
                      <a:lumOff val="40000"/>
                    </a:schemeClr>
                  </a:solidFill>
                </a:rPr>
                <a:t>Measures</a:t>
              </a:r>
              <a:r>
                <a:rPr lang="en-US" dirty="0">
                  <a:solidFill>
                    <a:schemeClr val="lt1"/>
                  </a:solidFill>
                </a:rPr>
                <a:t> </a:t>
              </a:r>
              <a:r>
                <a:rPr lang="en-US" dirty="0">
                  <a:solidFill>
                    <a:schemeClr val="accent5">
                      <a:lumMod val="60000"/>
                      <a:lumOff val="40000"/>
                    </a:schemeClr>
                  </a:solidFill>
                </a:rPr>
                <a:t>of</a:t>
              </a:r>
              <a:r>
                <a:rPr lang="en-US" dirty="0">
                  <a:solidFill>
                    <a:schemeClr val="lt1"/>
                  </a:solidFill>
                </a:rPr>
                <a:t> </a:t>
              </a:r>
              <a:r>
                <a:rPr lang="en-US" dirty="0">
                  <a:solidFill>
                    <a:schemeClr val="accent5">
                      <a:lumMod val="60000"/>
                      <a:lumOff val="40000"/>
                    </a:schemeClr>
                  </a:solidFill>
                </a:rPr>
                <a:t>central</a:t>
              </a:r>
              <a:r>
                <a:rPr lang="en-US" dirty="0">
                  <a:solidFill>
                    <a:schemeClr val="lt1"/>
                  </a:solidFill>
                </a:rPr>
                <a:t> </a:t>
              </a:r>
              <a:r>
                <a:rPr lang="en-US" dirty="0">
                  <a:solidFill>
                    <a:schemeClr val="accent5">
                      <a:lumMod val="60000"/>
                      <a:lumOff val="40000"/>
                    </a:schemeClr>
                  </a:solidFill>
                </a:rPr>
                <a:t>tendency</a:t>
              </a:r>
              <a:r>
                <a:rPr lang="en-US" dirty="0">
                  <a:solidFill>
                    <a:schemeClr val="lt1"/>
                  </a:solidFill>
                </a:rPr>
                <a:t> </a:t>
              </a:r>
            </a:p>
          </p:txBody>
        </p:sp>
        <p:sp>
          <p:nvSpPr>
            <p:cNvPr id="11" name="Google Shape;8227;p119">
              <a:extLst>
                <a:ext uri="{FF2B5EF4-FFF2-40B4-BE49-F238E27FC236}">
                  <a16:creationId xmlns:a16="http://schemas.microsoft.com/office/drawing/2014/main" id="{F45B0CEE-CDB1-229F-411A-85DB1D372949}"/>
                </a:ext>
              </a:extLst>
            </p:cNvPr>
            <p:cNvSpPr/>
            <p:nvPr/>
          </p:nvSpPr>
          <p:spPr>
            <a:xfrm>
              <a:off x="951596" y="4328699"/>
              <a:ext cx="1335963" cy="44250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5">
                      <a:lumMod val="60000"/>
                      <a:lumOff val="40000"/>
                    </a:schemeClr>
                  </a:solidFill>
                </a:rPr>
                <a:t>Mean</a:t>
              </a:r>
              <a:endParaRPr dirty="0">
                <a:solidFill>
                  <a:schemeClr val="accent5">
                    <a:lumMod val="60000"/>
                    <a:lumOff val="40000"/>
                  </a:schemeClr>
                </a:solidFill>
              </a:endParaRPr>
            </a:p>
          </p:txBody>
        </p:sp>
        <p:sp>
          <p:nvSpPr>
            <p:cNvPr id="12" name="Google Shape;8228;p119">
              <a:extLst>
                <a:ext uri="{FF2B5EF4-FFF2-40B4-BE49-F238E27FC236}">
                  <a16:creationId xmlns:a16="http://schemas.microsoft.com/office/drawing/2014/main" id="{1392EC30-B3AB-E196-8CE7-C61BD2BAC9C6}"/>
                </a:ext>
              </a:extLst>
            </p:cNvPr>
            <p:cNvSpPr/>
            <p:nvPr/>
          </p:nvSpPr>
          <p:spPr>
            <a:xfrm>
              <a:off x="2636436" y="4331815"/>
              <a:ext cx="1335963" cy="44250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5">
                      <a:lumMod val="60000"/>
                      <a:lumOff val="40000"/>
                    </a:schemeClr>
                  </a:solidFill>
                </a:rPr>
                <a:t>Median</a:t>
              </a:r>
              <a:endParaRPr dirty="0">
                <a:solidFill>
                  <a:schemeClr val="accent5">
                    <a:lumMod val="60000"/>
                    <a:lumOff val="40000"/>
                  </a:schemeClr>
                </a:solidFill>
              </a:endParaRPr>
            </a:p>
          </p:txBody>
        </p:sp>
        <p:sp>
          <p:nvSpPr>
            <p:cNvPr id="13" name="Google Shape;8229;p119">
              <a:extLst>
                <a:ext uri="{FF2B5EF4-FFF2-40B4-BE49-F238E27FC236}">
                  <a16:creationId xmlns:a16="http://schemas.microsoft.com/office/drawing/2014/main" id="{74D7F53F-97DB-1238-2E5B-0DBA26DECB02}"/>
                </a:ext>
              </a:extLst>
            </p:cNvPr>
            <p:cNvSpPr/>
            <p:nvPr/>
          </p:nvSpPr>
          <p:spPr>
            <a:xfrm>
              <a:off x="5573240" y="4328701"/>
              <a:ext cx="1538100" cy="44250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5">
                      <a:lumMod val="60000"/>
                      <a:lumOff val="40000"/>
                    </a:schemeClr>
                  </a:solidFill>
                </a:rPr>
                <a:t>Standard</a:t>
              </a:r>
              <a:r>
                <a:rPr lang="en-US" dirty="0">
                  <a:solidFill>
                    <a:srgbClr val="FFFFFF"/>
                  </a:solidFill>
                </a:rPr>
                <a:t> </a:t>
              </a:r>
              <a:r>
                <a:rPr lang="en-US" dirty="0">
                  <a:solidFill>
                    <a:schemeClr val="accent5">
                      <a:lumMod val="60000"/>
                      <a:lumOff val="40000"/>
                    </a:schemeClr>
                  </a:solidFill>
                </a:rPr>
                <a:t>deviation</a:t>
              </a:r>
              <a:endParaRPr dirty="0">
                <a:solidFill>
                  <a:schemeClr val="accent5">
                    <a:lumMod val="60000"/>
                    <a:lumOff val="40000"/>
                  </a:schemeClr>
                </a:solidFill>
              </a:endParaRPr>
            </a:p>
          </p:txBody>
        </p:sp>
        <p:cxnSp>
          <p:nvCxnSpPr>
            <p:cNvPr id="15" name="Google Shape;8231;p119">
              <a:extLst>
                <a:ext uri="{FF2B5EF4-FFF2-40B4-BE49-F238E27FC236}">
                  <a16:creationId xmlns:a16="http://schemas.microsoft.com/office/drawing/2014/main" id="{336DC656-F155-8497-08F4-F05B4DC77A75}"/>
                </a:ext>
              </a:extLst>
            </p:cNvPr>
            <p:cNvCxnSpPr>
              <a:stCxn id="8" idx="2"/>
              <a:endCxn id="9" idx="0"/>
            </p:cNvCxnSpPr>
            <p:nvPr/>
          </p:nvCxnSpPr>
          <p:spPr>
            <a:xfrm rot="16200000" flipH="1">
              <a:off x="5064682" y="2154505"/>
              <a:ext cx="460317" cy="2094899"/>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6" name="Google Shape;8232;p119">
              <a:extLst>
                <a:ext uri="{FF2B5EF4-FFF2-40B4-BE49-F238E27FC236}">
                  <a16:creationId xmlns:a16="http://schemas.microsoft.com/office/drawing/2014/main" id="{F60DF48F-8D3A-BF9A-A0CF-70B896277018}"/>
                </a:ext>
              </a:extLst>
            </p:cNvPr>
            <p:cNvCxnSpPr>
              <a:cxnSpLocks/>
              <a:stCxn id="10" idx="0"/>
              <a:endCxn id="8" idx="2"/>
            </p:cNvCxnSpPr>
            <p:nvPr/>
          </p:nvCxnSpPr>
          <p:spPr>
            <a:xfrm rot="5400000" flipH="1" flipV="1">
              <a:off x="3138944" y="2323667"/>
              <a:ext cx="460317" cy="1756576"/>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7" name="Google Shape;8233;p119">
              <a:extLst>
                <a:ext uri="{FF2B5EF4-FFF2-40B4-BE49-F238E27FC236}">
                  <a16:creationId xmlns:a16="http://schemas.microsoft.com/office/drawing/2014/main" id="{24FCF03A-271E-8A56-18D7-498FE9921207}"/>
                </a:ext>
              </a:extLst>
            </p:cNvPr>
            <p:cNvCxnSpPr>
              <a:cxnSpLocks/>
              <a:stCxn id="10" idx="2"/>
              <a:endCxn id="12" idx="0"/>
            </p:cNvCxnSpPr>
            <p:nvPr/>
          </p:nvCxnSpPr>
          <p:spPr>
            <a:xfrm rot="16200000" flipH="1">
              <a:off x="2669016" y="3696412"/>
              <a:ext cx="457202" cy="813603"/>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8" name="Google Shape;8234;p119">
              <a:extLst>
                <a:ext uri="{FF2B5EF4-FFF2-40B4-BE49-F238E27FC236}">
                  <a16:creationId xmlns:a16="http://schemas.microsoft.com/office/drawing/2014/main" id="{58F209C7-3ADE-3E46-B4D7-26135DCAFFF6}"/>
                </a:ext>
              </a:extLst>
            </p:cNvPr>
            <p:cNvCxnSpPr>
              <a:cxnSpLocks/>
              <a:stCxn id="11" idx="0"/>
              <a:endCxn id="10" idx="2"/>
            </p:cNvCxnSpPr>
            <p:nvPr/>
          </p:nvCxnSpPr>
          <p:spPr>
            <a:xfrm rot="5400000" flipH="1" flipV="1">
              <a:off x="1828153" y="3666038"/>
              <a:ext cx="454086" cy="871237"/>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0" name="Google Shape;8236;p119">
              <a:extLst>
                <a:ext uri="{FF2B5EF4-FFF2-40B4-BE49-F238E27FC236}">
                  <a16:creationId xmlns:a16="http://schemas.microsoft.com/office/drawing/2014/main" id="{72917A49-E370-ADC9-73FF-400719068E2B}"/>
                </a:ext>
              </a:extLst>
            </p:cNvPr>
            <p:cNvCxnSpPr>
              <a:stCxn id="13" idx="0"/>
              <a:endCxn id="9" idx="2"/>
            </p:cNvCxnSpPr>
            <p:nvPr/>
          </p:nvCxnSpPr>
          <p:spPr>
            <a:xfrm rot="5400000" flipH="1" flipV="1">
              <a:off x="6115246" y="4101173"/>
              <a:ext cx="454088" cy="7196"/>
            </a:xfrm>
            <a:prstGeom prst="bentConnector3">
              <a:avLst>
                <a:gd name="adj1" fmla="val 50000"/>
              </a:avLst>
            </a:prstGeom>
            <a:noFill/>
            <a:ln w="9525" cap="flat" cmpd="sng">
              <a:solidFill>
                <a:srgbClr val="C2C2C2"/>
              </a:solidFill>
              <a:prstDash val="solid"/>
              <a:round/>
              <a:headEnd type="none" w="sm" len="sm"/>
              <a:tailEnd type="none" w="sm" len="sm"/>
            </a:ln>
          </p:spPr>
        </p:cxnSp>
      </p:grpSp>
    </p:spTree>
    <p:extLst>
      <p:ext uri="{BB962C8B-B14F-4D97-AF65-F5344CB8AC3E}">
        <p14:creationId xmlns:p14="http://schemas.microsoft.com/office/powerpoint/2010/main" val="6150395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6F6E32-A311-1214-3B47-A63941AF0DB4}"/>
              </a:ext>
            </a:extLst>
          </p:cNvPr>
          <p:cNvPicPr>
            <a:picLocks noChangeAspect="1"/>
          </p:cNvPicPr>
          <p:nvPr/>
        </p:nvPicPr>
        <p:blipFill>
          <a:blip r:embed="rId2"/>
          <a:stretch>
            <a:fillRect/>
          </a:stretch>
        </p:blipFill>
        <p:spPr>
          <a:xfrm>
            <a:off x="396692" y="2314233"/>
            <a:ext cx="11398615" cy="3331963"/>
          </a:xfrm>
          <a:prstGeom prst="rect">
            <a:avLst/>
          </a:prstGeom>
        </p:spPr>
      </p:pic>
      <p:sp>
        <p:nvSpPr>
          <p:cNvPr id="10" name="TextBox 9">
            <a:extLst>
              <a:ext uri="{FF2B5EF4-FFF2-40B4-BE49-F238E27FC236}">
                <a16:creationId xmlns:a16="http://schemas.microsoft.com/office/drawing/2014/main" id="{A5F60D56-3A36-5880-63F4-C1C2F3AC5875}"/>
              </a:ext>
            </a:extLst>
          </p:cNvPr>
          <p:cNvSpPr txBox="1"/>
          <p:nvPr/>
        </p:nvSpPr>
        <p:spPr>
          <a:xfrm>
            <a:off x="2865268" y="956117"/>
            <a:ext cx="6192174" cy="769441"/>
          </a:xfrm>
          <a:prstGeom prst="rect">
            <a:avLst/>
          </a:prstGeom>
          <a:noFill/>
        </p:spPr>
        <p:txBody>
          <a:bodyPr wrap="square">
            <a:spAutoFit/>
          </a:bodyPr>
          <a:lstStyle/>
          <a:p>
            <a:pPr marL="0" lvl="0" indent="0" algn="ctr" rtl="0">
              <a:spcBef>
                <a:spcPts val="0"/>
              </a:spcBef>
              <a:spcAft>
                <a:spcPts val="0"/>
              </a:spcAft>
              <a:buNone/>
            </a:pPr>
            <a:r>
              <a:rPr lang="en-US" sz="4400" b="1" dirty="0">
                <a:solidFill>
                  <a:srgbClr val="F4D000"/>
                </a:solidFill>
              </a:rPr>
              <a:t>Descriptive statistics </a:t>
            </a:r>
            <a:endParaRPr lang="en-US" sz="4400" dirty="0">
              <a:solidFill>
                <a:srgbClr val="FFFFFF"/>
              </a:solidFill>
            </a:endParaRPr>
          </a:p>
        </p:txBody>
      </p:sp>
    </p:spTree>
    <p:extLst>
      <p:ext uri="{BB962C8B-B14F-4D97-AF65-F5344CB8AC3E}">
        <p14:creationId xmlns:p14="http://schemas.microsoft.com/office/powerpoint/2010/main" val="15738011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7"/>
        <p:cNvGrpSpPr/>
        <p:nvPr/>
      </p:nvGrpSpPr>
      <p:grpSpPr>
        <a:xfrm>
          <a:off x="0" y="0"/>
          <a:ext cx="0" cy="0"/>
          <a:chOff x="0" y="0"/>
          <a:chExt cx="0" cy="0"/>
        </a:xfrm>
      </p:grpSpPr>
      <p:sp>
        <p:nvSpPr>
          <p:cNvPr id="2308" name="Google Shape;2308;p74"/>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1" name="Picture 10">
            <a:extLst>
              <a:ext uri="{FF2B5EF4-FFF2-40B4-BE49-F238E27FC236}">
                <a16:creationId xmlns:a16="http://schemas.microsoft.com/office/drawing/2014/main" id="{F05B6C5F-5398-8CEB-ECD1-9EF3561B0ADE}"/>
              </a:ext>
            </a:extLst>
          </p:cNvPr>
          <p:cNvPicPr>
            <a:picLocks noChangeAspect="1"/>
          </p:cNvPicPr>
          <p:nvPr/>
        </p:nvPicPr>
        <p:blipFill>
          <a:blip r:embed="rId3"/>
          <a:stretch>
            <a:fillRect/>
          </a:stretch>
        </p:blipFill>
        <p:spPr>
          <a:xfrm>
            <a:off x="478100" y="4385056"/>
            <a:ext cx="11501688" cy="1022956"/>
          </a:xfrm>
          <a:prstGeom prst="rect">
            <a:avLst/>
          </a:prstGeom>
        </p:spPr>
      </p:pic>
      <p:pic>
        <p:nvPicPr>
          <p:cNvPr id="13" name="Picture 12">
            <a:extLst>
              <a:ext uri="{FF2B5EF4-FFF2-40B4-BE49-F238E27FC236}">
                <a16:creationId xmlns:a16="http://schemas.microsoft.com/office/drawing/2014/main" id="{F665F255-F4E5-9D0B-1866-0361C9D9C016}"/>
              </a:ext>
            </a:extLst>
          </p:cNvPr>
          <p:cNvPicPr>
            <a:picLocks noChangeAspect="1"/>
          </p:cNvPicPr>
          <p:nvPr/>
        </p:nvPicPr>
        <p:blipFill>
          <a:blip r:embed="rId4"/>
          <a:stretch>
            <a:fillRect/>
          </a:stretch>
        </p:blipFill>
        <p:spPr>
          <a:xfrm>
            <a:off x="478100" y="951701"/>
            <a:ext cx="11574490" cy="2258377"/>
          </a:xfrm>
          <a:prstGeom prst="rect">
            <a:avLst/>
          </a:prstGeom>
        </p:spPr>
      </p:pic>
      <p:sp>
        <p:nvSpPr>
          <p:cNvPr id="14" name="Google Shape;2618;p83">
            <a:extLst>
              <a:ext uri="{FF2B5EF4-FFF2-40B4-BE49-F238E27FC236}">
                <a16:creationId xmlns:a16="http://schemas.microsoft.com/office/drawing/2014/main" id="{2AC81736-FF8E-A391-7765-8D69FDAB708B}"/>
              </a:ext>
            </a:extLst>
          </p:cNvPr>
          <p:cNvSpPr txBox="1">
            <a:spLocks noGrp="1"/>
          </p:cNvSpPr>
          <p:nvPr>
            <p:ph type="title"/>
          </p:nvPr>
        </p:nvSpPr>
        <p:spPr>
          <a:xfrm>
            <a:off x="902872" y="26705"/>
            <a:ext cx="9249472" cy="768000"/>
          </a:xfrm>
          <a:prstGeom prst="rect">
            <a:avLst/>
          </a:prstGeom>
        </p:spPr>
        <p:txBody>
          <a:bodyPr spcFirstLastPara="1" wrap="square" lIns="121900" tIns="121900" rIns="121900" bIns="121900" anchor="ctr" anchorCtr="0">
            <a:noAutofit/>
          </a:bodyPr>
          <a:lstStyle/>
          <a:p>
            <a:pPr algn="l"/>
            <a:r>
              <a:rPr lang="en-US" sz="4400" b="1" dirty="0">
                <a:solidFill>
                  <a:schemeClr val="accent5">
                    <a:lumMod val="60000"/>
                    <a:lumOff val="40000"/>
                  </a:schemeClr>
                </a:solidFill>
              </a:rPr>
              <a:t>The Correlation Coefficient </a:t>
            </a:r>
            <a:endParaRPr sz="4400" b="1" dirty="0">
              <a:solidFill>
                <a:schemeClr val="accent5">
                  <a:lumMod val="60000"/>
                  <a:lumOff val="40000"/>
                </a:schemeClr>
              </a:solidFill>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7036BD-8EEA-D388-81D6-5F2FF8C71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111" y="192024"/>
            <a:ext cx="5075889" cy="3272056"/>
          </a:xfrm>
          <a:prstGeom prst="rect">
            <a:avLst/>
          </a:prstGeom>
        </p:spPr>
      </p:pic>
      <p:pic>
        <p:nvPicPr>
          <p:cNvPr id="8" name="Picture 7">
            <a:extLst>
              <a:ext uri="{FF2B5EF4-FFF2-40B4-BE49-F238E27FC236}">
                <a16:creationId xmlns:a16="http://schemas.microsoft.com/office/drawing/2014/main" id="{06993D70-6FFE-084C-D552-0D4C37202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582" y="192024"/>
            <a:ext cx="5075888" cy="3236976"/>
          </a:xfrm>
          <a:prstGeom prst="rect">
            <a:avLst/>
          </a:prstGeom>
        </p:spPr>
      </p:pic>
      <p:pic>
        <p:nvPicPr>
          <p:cNvPr id="10" name="Picture 9">
            <a:extLst>
              <a:ext uri="{FF2B5EF4-FFF2-40B4-BE49-F238E27FC236}">
                <a16:creationId xmlns:a16="http://schemas.microsoft.com/office/drawing/2014/main" id="{AFCF6A26-1547-FCE4-05B6-E4DC529B2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111" y="3429000"/>
            <a:ext cx="5075889" cy="3355248"/>
          </a:xfrm>
          <a:prstGeom prst="rect">
            <a:avLst/>
          </a:prstGeom>
        </p:spPr>
      </p:pic>
      <p:pic>
        <p:nvPicPr>
          <p:cNvPr id="12" name="Picture 11">
            <a:extLst>
              <a:ext uri="{FF2B5EF4-FFF2-40B4-BE49-F238E27FC236}">
                <a16:creationId xmlns:a16="http://schemas.microsoft.com/office/drawing/2014/main" id="{9E7C07B2-E027-1670-F6EE-255D576F0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429000"/>
            <a:ext cx="5021470" cy="3355248"/>
          </a:xfrm>
          <a:prstGeom prst="rect">
            <a:avLst/>
          </a:prstGeom>
        </p:spPr>
      </p:pic>
    </p:spTree>
    <p:extLst>
      <p:ext uri="{BB962C8B-B14F-4D97-AF65-F5344CB8AC3E}">
        <p14:creationId xmlns:p14="http://schemas.microsoft.com/office/powerpoint/2010/main" val="26130178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50"/>
        <p:cNvGrpSpPr/>
        <p:nvPr/>
      </p:nvGrpSpPr>
      <p:grpSpPr>
        <a:xfrm>
          <a:off x="0" y="0"/>
          <a:ext cx="0" cy="0"/>
          <a:chOff x="0" y="0"/>
          <a:chExt cx="0" cy="0"/>
        </a:xfrm>
      </p:grpSpPr>
      <p:sp>
        <p:nvSpPr>
          <p:cNvPr id="3051" name="Google Shape;3051;p95"/>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2" name="Google Shape;3052;p95"/>
          <p:cNvSpPr txBox="1">
            <a:spLocks noGrp="1"/>
          </p:cNvSpPr>
          <p:nvPr>
            <p:ph type="title"/>
          </p:nvPr>
        </p:nvSpPr>
        <p:spPr>
          <a:xfrm>
            <a:off x="6942934" y="1671284"/>
            <a:ext cx="4582569" cy="768000"/>
          </a:xfrm>
          <a:prstGeom prst="rect">
            <a:avLst/>
          </a:prstGeom>
        </p:spPr>
        <p:txBody>
          <a:bodyPr spcFirstLastPara="1" wrap="square" lIns="121900" tIns="121900" rIns="121900" bIns="121900" anchor="ctr" anchorCtr="0">
            <a:noAutofit/>
          </a:bodyPr>
          <a:lstStyle/>
          <a:p>
            <a:r>
              <a:rPr lang="en-US" b="1" dirty="0">
                <a:solidFill>
                  <a:schemeClr val="accent5">
                    <a:lumMod val="60000"/>
                    <a:lumOff val="40000"/>
                  </a:schemeClr>
                </a:solidFill>
              </a:rPr>
              <a:t>5- Features Standardization</a:t>
            </a:r>
            <a:endParaRPr b="1" dirty="0">
              <a:solidFill>
                <a:schemeClr val="accent5">
                  <a:lumMod val="60000"/>
                  <a:lumOff val="40000"/>
                </a:schemeClr>
              </a:solidFill>
            </a:endParaRPr>
          </a:p>
        </p:txBody>
      </p:sp>
      <p:sp>
        <p:nvSpPr>
          <p:cNvPr id="3053" name="Google Shape;3053;p95"/>
          <p:cNvSpPr txBox="1">
            <a:spLocks noGrp="1"/>
          </p:cNvSpPr>
          <p:nvPr>
            <p:ph type="subTitle" idx="1"/>
          </p:nvPr>
        </p:nvSpPr>
        <p:spPr>
          <a:xfrm>
            <a:off x="6942934" y="2590716"/>
            <a:ext cx="3324800" cy="2596000"/>
          </a:xfrm>
          <a:prstGeom prst="rect">
            <a:avLst/>
          </a:prstGeom>
        </p:spPr>
        <p:txBody>
          <a:bodyPr spcFirstLastPara="1" wrap="square" lIns="121900" tIns="121900" rIns="121900" bIns="121900" anchor="t" anchorCtr="0">
            <a:noAutofit/>
          </a:bodyPr>
          <a:lstStyle/>
          <a:p>
            <a:pPr marL="0" indent="0">
              <a:spcAft>
                <a:spcPts val="2133"/>
              </a:spcAft>
            </a:pPr>
            <a:r>
              <a:rPr lang="en-US" dirty="0"/>
              <a:t>range of values is different among different features, one way to solve this problem is to do features standardization.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287167D-89E3-C2B5-39A1-12CBBCEA6898}"/>
                  </a:ext>
                </a:extLst>
              </p:cNvPr>
              <p:cNvSpPr txBox="1"/>
              <p:nvPr/>
            </p:nvSpPr>
            <p:spPr>
              <a:xfrm>
                <a:off x="7051963" y="4323831"/>
                <a:ext cx="3106741" cy="1014317"/>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3200" i="1" kern="0" smtClean="0">
                          <a:solidFill>
                            <a:srgbClr val="FFFFFF"/>
                          </a:solidFill>
                          <a:latin typeface="Cambria Math" panose="02040503050406030204" pitchFamily="18" charset="0"/>
                          <a:sym typeface="Arial"/>
                        </a:rPr>
                        <m:t>𝑍</m:t>
                      </m:r>
                      <m:r>
                        <a:rPr lang="en-US" sz="3200" kern="0">
                          <a:solidFill>
                            <a:srgbClr val="FFFFFF"/>
                          </a:solidFill>
                          <a:latin typeface="Cambria Math" panose="02040503050406030204" pitchFamily="18" charset="0"/>
                          <a:sym typeface="Arial"/>
                        </a:rPr>
                        <m:t>= </m:t>
                      </m:r>
                      <m:f>
                        <m:fPr>
                          <m:ctrlPr>
                            <a:rPr lang="en-US" sz="3200" i="1" kern="0">
                              <a:solidFill>
                                <a:srgbClr val="FFFFFF"/>
                              </a:solidFill>
                              <a:latin typeface="Cambria Math" panose="02040503050406030204" pitchFamily="18" charset="0"/>
                              <a:sym typeface="Arial"/>
                            </a:rPr>
                          </m:ctrlPr>
                        </m:fPr>
                        <m:num>
                          <m:r>
                            <a:rPr lang="en-US" sz="3200" i="1" kern="0">
                              <a:solidFill>
                                <a:srgbClr val="FFFFFF"/>
                              </a:solidFill>
                              <a:latin typeface="Cambria Math" panose="02040503050406030204" pitchFamily="18" charset="0"/>
                              <a:sym typeface="Arial"/>
                            </a:rPr>
                            <m:t>𝑋</m:t>
                          </m:r>
                          <m:r>
                            <a:rPr lang="en-US" sz="3200" kern="0">
                              <a:solidFill>
                                <a:srgbClr val="FFFFFF"/>
                              </a:solidFill>
                              <a:latin typeface="Cambria Math" panose="02040503050406030204" pitchFamily="18" charset="0"/>
                              <a:sym typeface="Arial"/>
                            </a:rPr>
                            <m:t>− </m:t>
                          </m:r>
                          <m:r>
                            <a:rPr lang="en-US" sz="3200" i="1" kern="0">
                              <a:solidFill>
                                <a:srgbClr val="FFFFFF"/>
                              </a:solidFill>
                              <a:latin typeface="Cambria Math" panose="02040503050406030204" pitchFamily="18" charset="0"/>
                              <a:sym typeface="Arial"/>
                            </a:rPr>
                            <m:t>𝜇</m:t>
                          </m:r>
                        </m:num>
                        <m:den>
                          <m:r>
                            <a:rPr lang="en-US" sz="3200" i="1" kern="0">
                              <a:solidFill>
                                <a:srgbClr val="FFFFFF"/>
                              </a:solidFill>
                              <a:latin typeface="Cambria Math" panose="02040503050406030204" pitchFamily="18" charset="0"/>
                              <a:sym typeface="Arial"/>
                            </a:rPr>
                            <m:t>𝜎</m:t>
                          </m:r>
                        </m:den>
                      </m:f>
                    </m:oMath>
                  </m:oMathPara>
                </a14:m>
                <a:endParaRPr lang="en-US" sz="3200" kern="0" dirty="0">
                  <a:solidFill>
                    <a:srgbClr val="FFFFFF"/>
                  </a:solidFill>
                  <a:latin typeface="Arial"/>
                  <a:cs typeface="Arial"/>
                  <a:sym typeface="Arial"/>
                </a:endParaRPr>
              </a:p>
            </p:txBody>
          </p:sp>
        </mc:Choice>
        <mc:Fallback xmlns="">
          <p:sp>
            <p:nvSpPr>
              <p:cNvPr id="3" name="TextBox 2">
                <a:extLst>
                  <a:ext uri="{FF2B5EF4-FFF2-40B4-BE49-F238E27FC236}">
                    <a16:creationId xmlns:a16="http://schemas.microsoft.com/office/drawing/2014/main" id="{4287167D-89E3-C2B5-39A1-12CBBCEA6898}"/>
                  </a:ext>
                </a:extLst>
              </p:cNvPr>
              <p:cNvSpPr txBox="1">
                <a:spLocks noRot="1" noChangeAspect="1" noMove="1" noResize="1" noEditPoints="1" noAdjustHandles="1" noChangeArrowheads="1" noChangeShapeType="1" noTextEdit="1"/>
              </p:cNvSpPr>
              <p:nvPr/>
            </p:nvSpPr>
            <p:spPr>
              <a:xfrm>
                <a:off x="7051963" y="4323831"/>
                <a:ext cx="3106741" cy="1014317"/>
              </a:xfrm>
              <a:prstGeom prst="rect">
                <a:avLst/>
              </a:prstGeom>
              <a:blipFill>
                <a:blip r:embed="rId3"/>
                <a:stretch>
                  <a:fillRect/>
                </a:stretch>
              </a:blipFill>
            </p:spPr>
            <p:txBody>
              <a:bodyPr/>
              <a:lstStyle/>
              <a:p>
                <a:r>
                  <a:rPr 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Google Shape;409;p35">
            <a:extLst>
              <a:ext uri="{FF2B5EF4-FFF2-40B4-BE49-F238E27FC236}">
                <a16:creationId xmlns:a16="http://schemas.microsoft.com/office/drawing/2014/main" id="{D8E913CA-CA8C-2ADB-B7E6-158D2386A79E}"/>
              </a:ext>
            </a:extLst>
          </p:cNvPr>
          <p:cNvSpPr txBox="1">
            <a:spLocks/>
          </p:cNvSpPr>
          <p:nvPr/>
        </p:nvSpPr>
        <p:spPr>
          <a:xfrm>
            <a:off x="2168504" y="171640"/>
            <a:ext cx="7717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Montserrat"/>
              <a:buNone/>
              <a:defRPr sz="26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600"/>
              <a:buFont typeface="Montserrat"/>
              <a:buNone/>
              <a:defRPr sz="26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600"/>
              <a:buFont typeface="Montserrat"/>
              <a:buNone/>
              <a:defRPr sz="26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600"/>
              <a:buFont typeface="Montserrat"/>
              <a:buNone/>
              <a:defRPr sz="26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600"/>
              <a:buFont typeface="Montserrat"/>
              <a:buNone/>
              <a:defRPr sz="26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600"/>
              <a:buFont typeface="Montserrat"/>
              <a:buNone/>
              <a:defRPr sz="26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600"/>
              <a:buFont typeface="Montserrat"/>
              <a:buNone/>
              <a:defRPr sz="26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600"/>
              <a:buFont typeface="Montserrat"/>
              <a:buNone/>
              <a:defRPr sz="26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600"/>
              <a:buFont typeface="Montserrat"/>
              <a:buNone/>
              <a:defRPr sz="2600" b="1" i="0" u="none" strike="noStrike" cap="none">
                <a:solidFill>
                  <a:schemeClr val="dk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1F2B6C"/>
              </a:buClr>
              <a:buSzPts val="2600"/>
              <a:buFont typeface="Montserrat"/>
              <a:buNone/>
              <a:tabLst/>
              <a:defRPr/>
            </a:pPr>
            <a:r>
              <a:rPr kumimoji="0" lang="en-US" sz="3600" i="0" u="none" strike="noStrike" kern="0" cap="none" spc="0" normalizeH="0" baseline="0" noProof="0" dirty="0">
                <a:ln>
                  <a:noFill/>
                </a:ln>
                <a:solidFill>
                  <a:srgbClr val="F4D000"/>
                </a:solidFill>
                <a:effectLst/>
                <a:uLnTx/>
                <a:uFillTx/>
                <a:latin typeface="Krona One"/>
                <a:sym typeface="Montserrat"/>
              </a:rPr>
              <a:t>6- Hypothesis Testing</a:t>
            </a:r>
          </a:p>
        </p:txBody>
      </p:sp>
      <p:grpSp>
        <p:nvGrpSpPr>
          <p:cNvPr id="2" name="Group 1">
            <a:extLst>
              <a:ext uri="{FF2B5EF4-FFF2-40B4-BE49-F238E27FC236}">
                <a16:creationId xmlns:a16="http://schemas.microsoft.com/office/drawing/2014/main" id="{BC6EA82E-5E7C-C347-45B7-33F1D84252BF}"/>
              </a:ext>
            </a:extLst>
          </p:cNvPr>
          <p:cNvGrpSpPr/>
          <p:nvPr/>
        </p:nvGrpSpPr>
        <p:grpSpPr>
          <a:xfrm>
            <a:off x="341674" y="1103461"/>
            <a:ext cx="3244620" cy="5255874"/>
            <a:chOff x="341674" y="1103461"/>
            <a:chExt cx="3244620" cy="5255874"/>
          </a:xfrm>
        </p:grpSpPr>
        <p:sp>
          <p:nvSpPr>
            <p:cNvPr id="4" name="Google Shape;406;p35">
              <a:extLst>
                <a:ext uri="{FF2B5EF4-FFF2-40B4-BE49-F238E27FC236}">
                  <a16:creationId xmlns:a16="http://schemas.microsoft.com/office/drawing/2014/main" id="{01DC69B9-5978-F7AE-B7DE-96A22977973D}"/>
                </a:ext>
              </a:extLst>
            </p:cNvPr>
            <p:cNvSpPr/>
            <p:nvPr/>
          </p:nvSpPr>
          <p:spPr>
            <a:xfrm>
              <a:off x="341674" y="1103461"/>
              <a:ext cx="3244620" cy="5187298"/>
            </a:xfrm>
            <a:prstGeom prst="roundRect">
              <a:avLst>
                <a:gd name="adj" fmla="val 8330"/>
              </a:avLst>
            </a:prstGeom>
            <a:solidFill>
              <a:schemeClr val="accent5">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cs typeface="Arial"/>
                <a:sym typeface="Arial"/>
              </a:endParaRPr>
            </a:p>
          </p:txBody>
        </p:sp>
        <p:sp>
          <p:nvSpPr>
            <p:cNvPr id="5" name="Google Shape;407;p35">
              <a:extLst>
                <a:ext uri="{FF2B5EF4-FFF2-40B4-BE49-F238E27FC236}">
                  <a16:creationId xmlns:a16="http://schemas.microsoft.com/office/drawing/2014/main" id="{0BC57148-2A14-44E1-0D0D-87DF92DB676F}"/>
                </a:ext>
              </a:extLst>
            </p:cNvPr>
            <p:cNvSpPr txBox="1">
              <a:spLocks/>
            </p:cNvSpPr>
            <p:nvPr/>
          </p:nvSpPr>
          <p:spPr>
            <a:xfrm>
              <a:off x="410998" y="1240535"/>
              <a:ext cx="3105971" cy="646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Nunito Sans"/>
                <a:buNone/>
                <a:tabLst/>
                <a:defRPr/>
              </a:pPr>
              <a:r>
                <a:rPr kumimoji="0" lang="en-US" sz="1800" b="1" i="0" u="none" strike="noStrike" kern="0" cap="none" spc="0" normalizeH="0" baseline="0" noProof="0" dirty="0">
                  <a:ln>
                    <a:noFill/>
                  </a:ln>
                  <a:solidFill>
                    <a:srgbClr val="FF0000"/>
                  </a:solidFill>
                  <a:effectLst/>
                  <a:uLnTx/>
                  <a:uFillTx/>
                  <a:latin typeface="Montserrat"/>
                  <a:ea typeface="Montserrat"/>
                  <a:cs typeface="Montserrat"/>
                  <a:sym typeface="Montserrat"/>
                </a:rPr>
                <a:t>Shapiro-Wilk Test</a:t>
              </a:r>
            </a:p>
          </p:txBody>
        </p:sp>
        <p:sp>
          <p:nvSpPr>
            <p:cNvPr id="6" name="Google Shape;408;p35">
              <a:extLst>
                <a:ext uri="{FF2B5EF4-FFF2-40B4-BE49-F238E27FC236}">
                  <a16:creationId xmlns:a16="http://schemas.microsoft.com/office/drawing/2014/main" id="{23175059-B5E1-4D74-D328-1E61E3ACE78A}"/>
                </a:ext>
              </a:extLst>
            </p:cNvPr>
            <p:cNvSpPr txBox="1">
              <a:spLocks/>
            </p:cNvSpPr>
            <p:nvPr/>
          </p:nvSpPr>
          <p:spPr>
            <a:xfrm>
              <a:off x="497409" y="1675873"/>
              <a:ext cx="2933151" cy="15262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0" marR="0" lvl="0" indent="0" defTabSz="914400" rtl="0" eaLnBrk="1" fontAlgn="auto" latinLnBrk="0" hangingPunct="1">
                <a:lnSpc>
                  <a:spcPct val="100000"/>
                </a:lnSpc>
                <a:spcBef>
                  <a:spcPts val="0"/>
                </a:spcBef>
                <a:spcAft>
                  <a:spcPts val="0"/>
                </a:spcAft>
                <a:buClr>
                  <a:srgbClr val="000000"/>
                </a:buClr>
                <a:buSzPts val="1400"/>
                <a:buFont typeface="Nunito Sans"/>
                <a:buNone/>
                <a:tabLst/>
                <a:defRPr/>
              </a:pPr>
              <a:r>
                <a:rPr kumimoji="0" lang="en-US" sz="1800" b="0" i="0" u="none" strike="noStrike" kern="0" cap="none" spc="0" normalizeH="0" baseline="0" noProof="0" dirty="0">
                  <a:ln>
                    <a:noFill/>
                  </a:ln>
                  <a:solidFill>
                    <a:srgbClr val="000000"/>
                  </a:solidFill>
                  <a:effectLst/>
                  <a:uLnTx/>
                  <a:uFillTx/>
                  <a:latin typeface="Nunito Sans"/>
                  <a:sym typeface="Nunito Sans"/>
                </a:rPr>
                <a:t>It compares the observed data with the values expected under the assumption of normality.</a:t>
              </a:r>
            </a:p>
          </p:txBody>
        </p:sp>
        <p:pic>
          <p:nvPicPr>
            <p:cNvPr id="8" name="Picture 2" descr="equation">
              <a:extLst>
                <a:ext uri="{FF2B5EF4-FFF2-40B4-BE49-F238E27FC236}">
                  <a16:creationId xmlns:a16="http://schemas.microsoft.com/office/drawing/2014/main" id="{A2F2EB2F-F70C-BB4C-128E-CB2AF6AAD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642" y="3564842"/>
              <a:ext cx="703269" cy="3554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equation">
              <a:extLst>
                <a:ext uri="{FF2B5EF4-FFF2-40B4-BE49-F238E27FC236}">
                  <a16:creationId xmlns:a16="http://schemas.microsoft.com/office/drawing/2014/main" id="{9C673FF1-8FF2-6150-28F3-0F9A7AF9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09" y="4345399"/>
              <a:ext cx="703269" cy="418477"/>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408;p35">
              <a:extLst>
                <a:ext uri="{FF2B5EF4-FFF2-40B4-BE49-F238E27FC236}">
                  <a16:creationId xmlns:a16="http://schemas.microsoft.com/office/drawing/2014/main" id="{1BC5807F-DA61-09D7-08D7-C22AEF969732}"/>
                </a:ext>
              </a:extLst>
            </p:cNvPr>
            <p:cNvSpPr txBox="1">
              <a:spLocks/>
            </p:cNvSpPr>
            <p:nvPr/>
          </p:nvSpPr>
          <p:spPr>
            <a:xfrm>
              <a:off x="1366439" y="3398967"/>
              <a:ext cx="220614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0" indent="0">
                <a:buFont typeface="Nunito Sans"/>
                <a:buNone/>
              </a:pPr>
              <a:r>
                <a:rPr lang="en-US" sz="1800" dirty="0">
                  <a:solidFill>
                    <a:schemeClr val="tx1"/>
                  </a:solidFill>
                </a:rPr>
                <a:t>Normally distributed data</a:t>
              </a:r>
            </a:p>
          </p:txBody>
        </p:sp>
        <p:sp>
          <p:nvSpPr>
            <p:cNvPr id="22" name="Google Shape;408;p35">
              <a:extLst>
                <a:ext uri="{FF2B5EF4-FFF2-40B4-BE49-F238E27FC236}">
                  <a16:creationId xmlns:a16="http://schemas.microsoft.com/office/drawing/2014/main" id="{12402CF1-AD4C-A89D-C2A2-254E698C5FAB}"/>
                </a:ext>
              </a:extLst>
            </p:cNvPr>
            <p:cNvSpPr txBox="1">
              <a:spLocks/>
            </p:cNvSpPr>
            <p:nvPr/>
          </p:nvSpPr>
          <p:spPr>
            <a:xfrm>
              <a:off x="497409" y="5007007"/>
              <a:ext cx="2832691" cy="1352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Nunito Sans"/>
                <a:buNone/>
                <a:tabLst/>
                <a:defRPr/>
              </a:pPr>
              <a:r>
                <a:rPr kumimoji="0" lang="en-US" sz="1800" b="0" i="0" u="none" strike="noStrike" kern="0" cap="none" spc="0" normalizeH="0" baseline="0" noProof="0" dirty="0">
                  <a:ln>
                    <a:noFill/>
                  </a:ln>
                  <a:solidFill>
                    <a:srgbClr val="FF0000"/>
                  </a:solidFill>
                  <a:effectLst/>
                  <a:uLnTx/>
                  <a:uFillTx/>
                  <a:latin typeface="Nunito Sans"/>
                  <a:sym typeface="Nunito Sans"/>
                </a:rPr>
                <a:t>Result </a:t>
              </a:r>
              <a:r>
                <a:rPr kumimoji="0" lang="en-US" sz="1800" b="0" i="0" u="none" strike="noStrike" kern="0" cap="none" spc="0" normalizeH="0" baseline="0" noProof="0" dirty="0">
                  <a:ln>
                    <a:noFill/>
                  </a:ln>
                  <a:solidFill>
                    <a:srgbClr val="000000"/>
                  </a:solidFill>
                  <a:effectLst/>
                  <a:uLnTx/>
                  <a:uFillTx/>
                  <a:latin typeface="Nunito Sans"/>
                  <a:sym typeface="Nunito Sans"/>
                </a:rPr>
                <a:t>: All features are NOT normally distributed except for acceleration.</a:t>
              </a:r>
            </a:p>
          </p:txBody>
        </p:sp>
        <p:sp>
          <p:nvSpPr>
            <p:cNvPr id="25" name="TextBox 24">
              <a:extLst>
                <a:ext uri="{FF2B5EF4-FFF2-40B4-BE49-F238E27FC236}">
                  <a16:creationId xmlns:a16="http://schemas.microsoft.com/office/drawing/2014/main" id="{C88E7A8A-9003-D43D-7F97-BF1F951F466A}"/>
                </a:ext>
              </a:extLst>
            </p:cNvPr>
            <p:cNvSpPr txBox="1"/>
            <p:nvPr/>
          </p:nvSpPr>
          <p:spPr>
            <a:xfrm>
              <a:off x="1366439" y="4292970"/>
              <a:ext cx="1924261" cy="646331"/>
            </a:xfrm>
            <a:prstGeom prst="rect">
              <a:avLst/>
            </a:prstGeom>
            <a:noFill/>
          </p:spPr>
          <p:txBody>
            <a:bodyPr wrap="square">
              <a:spAutoFit/>
            </a:bodyPr>
            <a:lstStyle/>
            <a:p>
              <a:pPr marL="0" indent="0">
                <a:buFont typeface="Nunito Sans"/>
                <a:buNone/>
              </a:pPr>
              <a:r>
                <a:rPr lang="en-US" dirty="0"/>
                <a:t>Alternative assumption</a:t>
              </a:r>
            </a:p>
          </p:txBody>
        </p:sp>
      </p:grpSp>
      <p:grpSp>
        <p:nvGrpSpPr>
          <p:cNvPr id="3" name="Group 2">
            <a:extLst>
              <a:ext uri="{FF2B5EF4-FFF2-40B4-BE49-F238E27FC236}">
                <a16:creationId xmlns:a16="http://schemas.microsoft.com/office/drawing/2014/main" id="{1A9496BE-1B15-5822-5825-60AAF4DE6DE9}"/>
              </a:ext>
            </a:extLst>
          </p:cNvPr>
          <p:cNvGrpSpPr/>
          <p:nvPr/>
        </p:nvGrpSpPr>
        <p:grpSpPr>
          <a:xfrm>
            <a:off x="4455324" y="1103461"/>
            <a:ext cx="3244620" cy="5255874"/>
            <a:chOff x="4455324" y="1103461"/>
            <a:chExt cx="3244620" cy="5255874"/>
          </a:xfrm>
        </p:grpSpPr>
        <p:sp>
          <p:nvSpPr>
            <p:cNvPr id="27" name="Google Shape;406;p35">
              <a:extLst>
                <a:ext uri="{FF2B5EF4-FFF2-40B4-BE49-F238E27FC236}">
                  <a16:creationId xmlns:a16="http://schemas.microsoft.com/office/drawing/2014/main" id="{2617C0F4-B797-F221-FC76-D6DCEDA31849}"/>
                </a:ext>
              </a:extLst>
            </p:cNvPr>
            <p:cNvSpPr/>
            <p:nvPr/>
          </p:nvSpPr>
          <p:spPr>
            <a:xfrm>
              <a:off x="4455324" y="1103461"/>
              <a:ext cx="3244620" cy="5187298"/>
            </a:xfrm>
            <a:prstGeom prst="roundRect">
              <a:avLst>
                <a:gd name="adj" fmla="val 8330"/>
              </a:avLst>
            </a:prstGeom>
            <a:solidFill>
              <a:schemeClr val="accent5">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cs typeface="Arial"/>
                <a:sym typeface="Arial"/>
              </a:endParaRPr>
            </a:p>
          </p:txBody>
        </p:sp>
        <p:sp>
          <p:nvSpPr>
            <p:cNvPr id="28" name="Google Shape;407;p35">
              <a:extLst>
                <a:ext uri="{FF2B5EF4-FFF2-40B4-BE49-F238E27FC236}">
                  <a16:creationId xmlns:a16="http://schemas.microsoft.com/office/drawing/2014/main" id="{848932DB-EC46-BA24-2283-3A63BB1E1B6B}"/>
                </a:ext>
              </a:extLst>
            </p:cNvPr>
            <p:cNvSpPr txBox="1">
              <a:spLocks/>
            </p:cNvSpPr>
            <p:nvPr/>
          </p:nvSpPr>
          <p:spPr>
            <a:xfrm>
              <a:off x="4524648" y="1240535"/>
              <a:ext cx="3105971" cy="646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Nunito Sans"/>
                <a:buNone/>
                <a:tabLst/>
                <a:defRPr/>
              </a:pPr>
              <a:r>
                <a:rPr lang="en-US" sz="1800" b="1" kern="0" dirty="0">
                  <a:solidFill>
                    <a:srgbClr val="FF0000"/>
                  </a:solidFill>
                  <a:latin typeface="Montserrat"/>
                  <a:ea typeface="Montserrat"/>
                  <a:cs typeface="Montserrat"/>
                  <a:sym typeface="Montserrat"/>
                </a:rPr>
                <a:t>Kolmogorov–Smirnov Test </a:t>
              </a:r>
              <a:endParaRPr kumimoji="0" lang="en-US" sz="1800" b="1" i="0" u="none" strike="noStrike" kern="0" cap="none" spc="0" normalizeH="0" baseline="0" noProof="0" dirty="0">
                <a:ln>
                  <a:noFill/>
                </a:ln>
                <a:solidFill>
                  <a:srgbClr val="FF0000"/>
                </a:solidFill>
                <a:effectLst/>
                <a:uLnTx/>
                <a:uFillTx/>
                <a:latin typeface="Montserrat"/>
                <a:ea typeface="Montserrat"/>
                <a:cs typeface="Montserrat"/>
                <a:sym typeface="Montserrat"/>
              </a:endParaRPr>
            </a:p>
          </p:txBody>
        </p:sp>
        <p:sp>
          <p:nvSpPr>
            <p:cNvPr id="29" name="Google Shape;408;p35">
              <a:extLst>
                <a:ext uri="{FF2B5EF4-FFF2-40B4-BE49-F238E27FC236}">
                  <a16:creationId xmlns:a16="http://schemas.microsoft.com/office/drawing/2014/main" id="{0DD776A3-1805-38B9-5EE9-C05675DD60B0}"/>
                </a:ext>
              </a:extLst>
            </p:cNvPr>
            <p:cNvSpPr txBox="1">
              <a:spLocks/>
            </p:cNvSpPr>
            <p:nvPr/>
          </p:nvSpPr>
          <p:spPr>
            <a:xfrm>
              <a:off x="4652292" y="1887505"/>
              <a:ext cx="2933151" cy="12725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0" marR="0" lvl="0" indent="0" defTabSz="914400" rtl="0" eaLnBrk="1" fontAlgn="auto" latinLnBrk="0" hangingPunct="1">
                <a:lnSpc>
                  <a:spcPct val="100000"/>
                </a:lnSpc>
                <a:spcBef>
                  <a:spcPts val="0"/>
                </a:spcBef>
                <a:spcAft>
                  <a:spcPts val="0"/>
                </a:spcAft>
                <a:buClr>
                  <a:srgbClr val="000000"/>
                </a:buClr>
                <a:buSzPts val="1400"/>
                <a:buFont typeface="Nunito Sans"/>
                <a:buNone/>
                <a:tabLst/>
                <a:defRPr/>
              </a:pPr>
              <a:r>
                <a:rPr kumimoji="0" lang="en-US" sz="1800" b="0" i="0" u="none" strike="noStrike" kern="0" cap="none" spc="0" normalizeH="0" baseline="0" noProof="0" dirty="0">
                  <a:ln>
                    <a:noFill/>
                  </a:ln>
                  <a:solidFill>
                    <a:srgbClr val="000000"/>
                  </a:solidFill>
                  <a:effectLst/>
                  <a:uLnTx/>
                  <a:uFillTx/>
                  <a:latin typeface="Nunito Sans"/>
                  <a:sym typeface="Nunito Sans"/>
                </a:rPr>
                <a:t>quantifies a distance between the ECDF and CDF</a:t>
              </a:r>
            </a:p>
          </p:txBody>
        </p:sp>
        <p:pic>
          <p:nvPicPr>
            <p:cNvPr id="30" name="Picture 2" descr="equation">
              <a:extLst>
                <a:ext uri="{FF2B5EF4-FFF2-40B4-BE49-F238E27FC236}">
                  <a16:creationId xmlns:a16="http://schemas.microsoft.com/office/drawing/2014/main" id="{ECD8D090-6E19-7D80-7D26-4DA8FCBE9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92" y="3547095"/>
              <a:ext cx="703269" cy="3554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quation">
              <a:extLst>
                <a:ext uri="{FF2B5EF4-FFF2-40B4-BE49-F238E27FC236}">
                  <a16:creationId xmlns:a16="http://schemas.microsoft.com/office/drawing/2014/main" id="{E4A17A30-5374-F1F4-E056-F5CC03CDC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059" y="4327652"/>
              <a:ext cx="703269" cy="418477"/>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408;p35">
              <a:extLst>
                <a:ext uri="{FF2B5EF4-FFF2-40B4-BE49-F238E27FC236}">
                  <a16:creationId xmlns:a16="http://schemas.microsoft.com/office/drawing/2014/main" id="{A5026901-0F8D-0A68-31FA-44F45A2BE690}"/>
                </a:ext>
              </a:extLst>
            </p:cNvPr>
            <p:cNvSpPr txBox="1">
              <a:spLocks/>
            </p:cNvSpPr>
            <p:nvPr/>
          </p:nvSpPr>
          <p:spPr>
            <a:xfrm>
              <a:off x="5480089" y="3381220"/>
              <a:ext cx="220614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0" indent="0">
                <a:buFont typeface="Nunito Sans"/>
                <a:buNone/>
              </a:pPr>
              <a:r>
                <a:rPr lang="en-US" sz="1800" dirty="0">
                  <a:solidFill>
                    <a:schemeClr val="tx1"/>
                  </a:solidFill>
                </a:rPr>
                <a:t>Normally distributed data</a:t>
              </a:r>
            </a:p>
          </p:txBody>
        </p:sp>
        <p:sp>
          <p:nvSpPr>
            <p:cNvPr id="33" name="Google Shape;408;p35">
              <a:extLst>
                <a:ext uri="{FF2B5EF4-FFF2-40B4-BE49-F238E27FC236}">
                  <a16:creationId xmlns:a16="http://schemas.microsoft.com/office/drawing/2014/main" id="{46911C67-1A0D-1495-B1AA-FD4157215796}"/>
                </a:ext>
              </a:extLst>
            </p:cNvPr>
            <p:cNvSpPr txBox="1">
              <a:spLocks/>
            </p:cNvSpPr>
            <p:nvPr/>
          </p:nvSpPr>
          <p:spPr>
            <a:xfrm>
              <a:off x="4611059" y="5007007"/>
              <a:ext cx="2832691" cy="1352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Nunito Sans"/>
                <a:buNone/>
                <a:tabLst/>
                <a:defRPr/>
              </a:pPr>
              <a:r>
                <a:rPr kumimoji="0" lang="en-US" sz="1800" b="0" i="0" u="none" strike="noStrike" kern="0" cap="none" spc="0" normalizeH="0" baseline="0" noProof="0" dirty="0">
                  <a:ln>
                    <a:noFill/>
                  </a:ln>
                  <a:solidFill>
                    <a:srgbClr val="FF0000"/>
                  </a:solidFill>
                  <a:effectLst/>
                  <a:uLnTx/>
                  <a:uFillTx/>
                  <a:latin typeface="Nunito Sans"/>
                  <a:sym typeface="Nunito Sans"/>
                </a:rPr>
                <a:t>Result </a:t>
              </a:r>
              <a:r>
                <a:rPr kumimoji="0" lang="en-US" sz="1800" b="0" i="0" u="none" strike="noStrike" kern="0" cap="none" spc="0" normalizeH="0" baseline="0" noProof="0" dirty="0">
                  <a:ln>
                    <a:noFill/>
                  </a:ln>
                  <a:solidFill>
                    <a:srgbClr val="000000"/>
                  </a:solidFill>
                  <a:effectLst/>
                  <a:uLnTx/>
                  <a:uFillTx/>
                  <a:latin typeface="Nunito Sans"/>
                  <a:sym typeface="Nunito Sans"/>
                </a:rPr>
                <a:t>: All features are NOT normally distributed except for acceleration.</a:t>
              </a:r>
            </a:p>
          </p:txBody>
        </p:sp>
        <p:sp>
          <p:nvSpPr>
            <p:cNvPr id="34" name="TextBox 33">
              <a:extLst>
                <a:ext uri="{FF2B5EF4-FFF2-40B4-BE49-F238E27FC236}">
                  <a16:creationId xmlns:a16="http://schemas.microsoft.com/office/drawing/2014/main" id="{878C3D90-996C-6AB2-FC7D-8A397871CC16}"/>
                </a:ext>
              </a:extLst>
            </p:cNvPr>
            <p:cNvSpPr txBox="1"/>
            <p:nvPr/>
          </p:nvSpPr>
          <p:spPr>
            <a:xfrm>
              <a:off x="5480089" y="4275223"/>
              <a:ext cx="1924261" cy="646331"/>
            </a:xfrm>
            <a:prstGeom prst="rect">
              <a:avLst/>
            </a:prstGeom>
            <a:noFill/>
          </p:spPr>
          <p:txBody>
            <a:bodyPr wrap="square">
              <a:spAutoFit/>
            </a:bodyPr>
            <a:lstStyle/>
            <a:p>
              <a:pPr marL="0" indent="0">
                <a:buFont typeface="Nunito Sans"/>
                <a:buNone/>
              </a:pPr>
              <a:r>
                <a:rPr lang="en-US" dirty="0"/>
                <a:t>Alternative assumption</a:t>
              </a:r>
            </a:p>
          </p:txBody>
        </p:sp>
      </p:grpSp>
      <p:grpSp>
        <p:nvGrpSpPr>
          <p:cNvPr id="9" name="Group 8">
            <a:extLst>
              <a:ext uri="{FF2B5EF4-FFF2-40B4-BE49-F238E27FC236}">
                <a16:creationId xmlns:a16="http://schemas.microsoft.com/office/drawing/2014/main" id="{3A7AACDC-0EE5-4AC6-3402-F9B77D463CF6}"/>
              </a:ext>
            </a:extLst>
          </p:cNvPr>
          <p:cNvGrpSpPr/>
          <p:nvPr/>
        </p:nvGrpSpPr>
        <p:grpSpPr>
          <a:xfrm>
            <a:off x="8536382" y="1083824"/>
            <a:ext cx="3244620" cy="5255874"/>
            <a:chOff x="8536382" y="1083824"/>
            <a:chExt cx="3244620" cy="5255874"/>
          </a:xfrm>
        </p:grpSpPr>
        <p:sp>
          <p:nvSpPr>
            <p:cNvPr id="35" name="Google Shape;406;p35">
              <a:extLst>
                <a:ext uri="{FF2B5EF4-FFF2-40B4-BE49-F238E27FC236}">
                  <a16:creationId xmlns:a16="http://schemas.microsoft.com/office/drawing/2014/main" id="{CE8ED29D-2BDA-CDE5-9B62-D4748EBD3147}"/>
                </a:ext>
              </a:extLst>
            </p:cNvPr>
            <p:cNvSpPr/>
            <p:nvPr/>
          </p:nvSpPr>
          <p:spPr>
            <a:xfrm>
              <a:off x="8536382" y="1083824"/>
              <a:ext cx="3244620" cy="5187298"/>
            </a:xfrm>
            <a:prstGeom prst="roundRect">
              <a:avLst>
                <a:gd name="adj" fmla="val 8330"/>
              </a:avLst>
            </a:prstGeom>
            <a:solidFill>
              <a:schemeClr val="accent5">
                <a:lumMod val="40000"/>
                <a:lumOff val="6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cs typeface="Arial"/>
                <a:sym typeface="Arial"/>
              </a:endParaRPr>
            </a:p>
          </p:txBody>
        </p:sp>
        <p:sp>
          <p:nvSpPr>
            <p:cNvPr id="36" name="Google Shape;407;p35">
              <a:extLst>
                <a:ext uri="{FF2B5EF4-FFF2-40B4-BE49-F238E27FC236}">
                  <a16:creationId xmlns:a16="http://schemas.microsoft.com/office/drawing/2014/main" id="{07F4FD42-3E4C-D096-80AC-48C389722DAD}"/>
                </a:ext>
              </a:extLst>
            </p:cNvPr>
            <p:cNvSpPr txBox="1">
              <a:spLocks/>
            </p:cNvSpPr>
            <p:nvPr/>
          </p:nvSpPr>
          <p:spPr>
            <a:xfrm>
              <a:off x="8605706" y="1220898"/>
              <a:ext cx="3105971" cy="646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Nunito Sans"/>
                <a:buNone/>
                <a:tabLst/>
                <a:defRPr/>
              </a:pPr>
              <a:r>
                <a:rPr lang="en-US" sz="1800" b="1" kern="0" dirty="0">
                  <a:solidFill>
                    <a:srgbClr val="FF0000"/>
                  </a:solidFill>
                  <a:latin typeface="Montserrat"/>
                  <a:ea typeface="Montserrat"/>
                  <a:cs typeface="Montserrat"/>
                  <a:sym typeface="Montserrat"/>
                </a:rPr>
                <a:t>J</a:t>
              </a:r>
              <a:r>
                <a:rPr kumimoji="0" lang="en-US" sz="1800" b="1" i="0" u="none" strike="noStrike" kern="0" cap="none" spc="0" normalizeH="0" baseline="0" noProof="0" dirty="0" err="1">
                  <a:ln>
                    <a:noFill/>
                  </a:ln>
                  <a:solidFill>
                    <a:srgbClr val="FF0000"/>
                  </a:solidFill>
                  <a:effectLst/>
                  <a:uLnTx/>
                  <a:uFillTx/>
                  <a:latin typeface="Montserrat"/>
                  <a:ea typeface="Montserrat"/>
                  <a:cs typeface="Montserrat"/>
                  <a:sym typeface="Montserrat"/>
                </a:rPr>
                <a:t>arque_Bera</a:t>
              </a:r>
              <a:r>
                <a:rPr kumimoji="0" lang="en-US" sz="1800" b="1" i="0" u="none" strike="noStrike" kern="0" cap="none" spc="0" normalizeH="0" baseline="0" noProof="0" dirty="0">
                  <a:ln>
                    <a:noFill/>
                  </a:ln>
                  <a:solidFill>
                    <a:srgbClr val="FF0000"/>
                  </a:solidFill>
                  <a:effectLst/>
                  <a:uLnTx/>
                  <a:uFillTx/>
                  <a:latin typeface="Montserrat"/>
                  <a:ea typeface="Montserrat"/>
                  <a:cs typeface="Montserrat"/>
                  <a:sym typeface="Montserrat"/>
                </a:rPr>
                <a:t> Test</a:t>
              </a:r>
            </a:p>
          </p:txBody>
        </p:sp>
        <p:pic>
          <p:nvPicPr>
            <p:cNvPr id="38" name="Picture 2" descr="equation">
              <a:extLst>
                <a:ext uri="{FF2B5EF4-FFF2-40B4-BE49-F238E27FC236}">
                  <a16:creationId xmlns:a16="http://schemas.microsoft.com/office/drawing/2014/main" id="{9C4809D0-31A4-732F-8119-FB756937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3350" y="3598476"/>
              <a:ext cx="703269" cy="35541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equation">
              <a:extLst>
                <a:ext uri="{FF2B5EF4-FFF2-40B4-BE49-F238E27FC236}">
                  <a16:creationId xmlns:a16="http://schemas.microsoft.com/office/drawing/2014/main" id="{3C077E0E-D912-A3B3-3880-10E03957A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117" y="4379033"/>
              <a:ext cx="703269" cy="418477"/>
            </a:xfrm>
            <a:prstGeom prst="rect">
              <a:avLst/>
            </a:prstGeom>
            <a:noFill/>
            <a:extLst>
              <a:ext uri="{909E8E84-426E-40DD-AFC4-6F175D3DCCD1}">
                <a14:hiddenFill xmlns:a14="http://schemas.microsoft.com/office/drawing/2010/main">
                  <a:solidFill>
                    <a:srgbClr val="FFFFFF"/>
                  </a:solidFill>
                </a14:hiddenFill>
              </a:ext>
            </a:extLst>
          </p:spPr>
        </p:pic>
        <p:sp>
          <p:nvSpPr>
            <p:cNvPr id="40" name="Google Shape;408;p35">
              <a:extLst>
                <a:ext uri="{FF2B5EF4-FFF2-40B4-BE49-F238E27FC236}">
                  <a16:creationId xmlns:a16="http://schemas.microsoft.com/office/drawing/2014/main" id="{B2B82B82-0BC4-1D97-B471-F24A0C6F4EB2}"/>
                </a:ext>
              </a:extLst>
            </p:cNvPr>
            <p:cNvSpPr txBox="1">
              <a:spLocks/>
            </p:cNvSpPr>
            <p:nvPr/>
          </p:nvSpPr>
          <p:spPr>
            <a:xfrm>
              <a:off x="9561147" y="3432601"/>
              <a:ext cx="220614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0" indent="0">
                <a:buFont typeface="Nunito Sans"/>
                <a:buNone/>
              </a:pPr>
              <a:r>
                <a:rPr lang="en-US" sz="1800" dirty="0">
                  <a:solidFill>
                    <a:schemeClr val="tx1"/>
                  </a:solidFill>
                </a:rPr>
                <a:t>Normally distributed data</a:t>
              </a:r>
            </a:p>
          </p:txBody>
        </p:sp>
        <p:sp>
          <p:nvSpPr>
            <p:cNvPr id="41" name="Google Shape;408;p35">
              <a:extLst>
                <a:ext uri="{FF2B5EF4-FFF2-40B4-BE49-F238E27FC236}">
                  <a16:creationId xmlns:a16="http://schemas.microsoft.com/office/drawing/2014/main" id="{DC09361E-9915-1711-FDDF-D172840A4EF1}"/>
                </a:ext>
              </a:extLst>
            </p:cNvPr>
            <p:cNvSpPr txBox="1">
              <a:spLocks/>
            </p:cNvSpPr>
            <p:nvPr/>
          </p:nvSpPr>
          <p:spPr>
            <a:xfrm>
              <a:off x="8692117" y="4987370"/>
              <a:ext cx="2832691" cy="1352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1pPr>
              <a:lvl2pPr marL="914400" marR="0" lvl="1"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2pPr>
              <a:lvl3pPr marL="1371600" marR="0" lvl="2"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3pPr>
              <a:lvl4pPr marL="1828800" marR="0" lvl="3"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4pPr>
              <a:lvl5pPr marL="2286000" marR="0" lvl="4"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5pPr>
              <a:lvl6pPr marL="2743200" marR="0" lvl="5"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6pPr>
              <a:lvl7pPr marL="3200400" marR="0" lvl="6"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7pPr>
              <a:lvl8pPr marL="3657600" marR="0" lvl="7"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8pPr>
              <a:lvl9pPr marL="4114800" marR="0" lvl="8" indent="-317500" algn="l" rtl="0">
                <a:lnSpc>
                  <a:spcPct val="100000"/>
                </a:lnSpc>
                <a:spcBef>
                  <a:spcPts val="0"/>
                </a:spcBef>
                <a:spcAft>
                  <a:spcPts val="0"/>
                </a:spcAft>
                <a:buClr>
                  <a:schemeClr val="dk2"/>
                </a:buClr>
                <a:buSzPts val="1400"/>
                <a:buFont typeface="Nunito Sans"/>
                <a:buChar char="■"/>
                <a:defRPr sz="1400" b="0" i="0" u="none" strike="noStrike" cap="none">
                  <a:solidFill>
                    <a:schemeClr val="dk2"/>
                  </a:solidFill>
                  <a:latin typeface="Nunito Sans"/>
                  <a:ea typeface="Nunito Sans"/>
                  <a:cs typeface="Nunito Sans"/>
                  <a:sym typeface="Nunito Sans"/>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Nunito Sans"/>
                <a:buNone/>
                <a:tabLst/>
                <a:defRPr/>
              </a:pPr>
              <a:r>
                <a:rPr kumimoji="0" lang="en-US" sz="1800" b="0" i="0" u="none" strike="noStrike" kern="0" cap="none" spc="0" normalizeH="0" baseline="0" noProof="0" dirty="0">
                  <a:ln>
                    <a:noFill/>
                  </a:ln>
                  <a:solidFill>
                    <a:srgbClr val="FF0000"/>
                  </a:solidFill>
                  <a:effectLst/>
                  <a:uLnTx/>
                  <a:uFillTx/>
                  <a:latin typeface="Nunito Sans"/>
                  <a:sym typeface="Nunito Sans"/>
                </a:rPr>
                <a:t>Result </a:t>
              </a:r>
              <a:r>
                <a:rPr kumimoji="0" lang="en-US" sz="1800" b="0" i="0" u="none" strike="noStrike" kern="0" cap="none" spc="0" normalizeH="0" baseline="0" noProof="0" dirty="0">
                  <a:ln>
                    <a:noFill/>
                  </a:ln>
                  <a:solidFill>
                    <a:srgbClr val="000000"/>
                  </a:solidFill>
                  <a:effectLst/>
                  <a:uLnTx/>
                  <a:uFillTx/>
                  <a:latin typeface="Nunito Sans"/>
                  <a:sym typeface="Nunito Sans"/>
                </a:rPr>
                <a:t>: All features are NOT normally distributed except for acceleration.</a:t>
              </a:r>
            </a:p>
          </p:txBody>
        </p:sp>
        <p:sp>
          <p:nvSpPr>
            <p:cNvPr id="42" name="TextBox 41">
              <a:extLst>
                <a:ext uri="{FF2B5EF4-FFF2-40B4-BE49-F238E27FC236}">
                  <a16:creationId xmlns:a16="http://schemas.microsoft.com/office/drawing/2014/main" id="{742EC6E6-18D5-59B9-BE6E-9402A78C662E}"/>
                </a:ext>
              </a:extLst>
            </p:cNvPr>
            <p:cNvSpPr txBox="1"/>
            <p:nvPr/>
          </p:nvSpPr>
          <p:spPr>
            <a:xfrm>
              <a:off x="9561147" y="4326604"/>
              <a:ext cx="1924261" cy="646331"/>
            </a:xfrm>
            <a:prstGeom prst="rect">
              <a:avLst/>
            </a:prstGeom>
            <a:noFill/>
          </p:spPr>
          <p:txBody>
            <a:bodyPr wrap="square">
              <a:spAutoFit/>
            </a:bodyPr>
            <a:lstStyle/>
            <a:p>
              <a:pPr marL="0" indent="0">
                <a:buFont typeface="Nunito Sans"/>
                <a:buNone/>
              </a:pPr>
              <a:r>
                <a:rPr lang="en-US" dirty="0"/>
                <a:t>Alternative assumption</a:t>
              </a:r>
            </a:p>
          </p:txBody>
        </p:sp>
        <p:sp>
          <p:nvSpPr>
            <p:cNvPr id="44" name="TextBox 43">
              <a:extLst>
                <a:ext uri="{FF2B5EF4-FFF2-40B4-BE49-F238E27FC236}">
                  <a16:creationId xmlns:a16="http://schemas.microsoft.com/office/drawing/2014/main" id="{ADA6E18A-1588-C254-C4F5-7E4F1CE6C19D}"/>
                </a:ext>
              </a:extLst>
            </p:cNvPr>
            <p:cNvSpPr txBox="1"/>
            <p:nvPr/>
          </p:nvSpPr>
          <p:spPr>
            <a:xfrm>
              <a:off x="8621466" y="1671073"/>
              <a:ext cx="3145824" cy="1754326"/>
            </a:xfrm>
            <a:prstGeom prst="rect">
              <a:avLst/>
            </a:prstGeom>
            <a:noFill/>
          </p:spPr>
          <p:txBody>
            <a:bodyPr wrap="square">
              <a:spAutoFit/>
            </a:bodyPr>
            <a:lstStyle/>
            <a:p>
              <a:r>
                <a:rPr lang="en-US" b="0" i="0" dirty="0">
                  <a:solidFill>
                    <a:srgbClr val="202124"/>
                  </a:solidFill>
                  <a:effectLst/>
                  <a:latin typeface="Roboto" panose="02000000000000000000" pitchFamily="2" charset="0"/>
                </a:rPr>
                <a:t>used to assess whether a sample data set follows a normal distribution. By comparing the calculated test statistic to a chi-square distribution</a:t>
              </a:r>
              <a:r>
                <a:rPr lang="en-US" dirty="0">
                  <a:solidFill>
                    <a:srgbClr val="202124"/>
                  </a:solidFill>
                  <a:latin typeface="Roboto" panose="02000000000000000000" pitchFamily="2" charset="0"/>
                </a:rPr>
                <a:t>.</a:t>
              </a:r>
              <a:endParaRPr lang="en-US" dirty="0"/>
            </a:p>
          </p:txBody>
        </p:sp>
      </p:grpSp>
    </p:spTree>
    <p:extLst>
      <p:ext uri="{BB962C8B-B14F-4D97-AF65-F5344CB8AC3E}">
        <p14:creationId xmlns:p14="http://schemas.microsoft.com/office/powerpoint/2010/main" val="32523822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sp>
        <p:nvSpPr>
          <p:cNvPr id="28" name="Google Shape;3024;p94">
            <a:extLst>
              <a:ext uri="{FF2B5EF4-FFF2-40B4-BE49-F238E27FC236}">
                <a16:creationId xmlns:a16="http://schemas.microsoft.com/office/drawing/2014/main" id="{8FDD8EE1-F282-B1AE-0A86-250749E1348E}"/>
              </a:ext>
            </a:extLst>
          </p:cNvPr>
          <p:cNvSpPr txBox="1">
            <a:spLocks/>
          </p:cNvSpPr>
          <p:nvPr/>
        </p:nvSpPr>
        <p:spPr>
          <a:xfrm>
            <a:off x="950968" y="3592200"/>
            <a:ext cx="5713993" cy="16350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2pPr>
            <a:lvl3pPr marR="0" lvl="2"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3pPr>
            <a:lvl4pPr marR="0" lvl="3"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4pPr>
            <a:lvl5pPr marR="0" lvl="4"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5pPr>
            <a:lvl6pPr marR="0" lvl="5"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6pPr>
            <a:lvl7pPr marR="0" lvl="6"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7pPr>
            <a:lvl8pPr marR="0" lvl="7"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8pPr>
            <a:lvl9pPr marR="0" lvl="8"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9pPr>
          </a:lstStyle>
          <a:p>
            <a:pPr algn="ctr" defTabSz="1219170">
              <a:buClr>
                <a:srgbClr val="FFFFFF"/>
              </a:buClr>
            </a:pPr>
            <a:r>
              <a:rPr lang="en-US" sz="3733" kern="0" dirty="0">
                <a:solidFill>
                  <a:srgbClr val="00ABBF"/>
                </a:solidFill>
              </a:rPr>
              <a:t>the data is ready for prediction.</a:t>
            </a:r>
          </a:p>
        </p:txBody>
      </p:sp>
      <p:sp>
        <p:nvSpPr>
          <p:cNvPr id="3023" name="Google Shape;3023;p94"/>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4" name="Google Shape;3024;p94"/>
          <p:cNvSpPr txBox="1">
            <a:spLocks noGrp="1"/>
          </p:cNvSpPr>
          <p:nvPr>
            <p:ph type="title" idx="15"/>
          </p:nvPr>
        </p:nvSpPr>
        <p:spPr>
          <a:xfrm>
            <a:off x="950968" y="518902"/>
            <a:ext cx="5713993" cy="1635017"/>
          </a:xfrm>
          <a:prstGeom prst="rect">
            <a:avLst/>
          </a:prstGeom>
        </p:spPr>
        <p:txBody>
          <a:bodyPr spcFirstLastPara="1" wrap="square" lIns="121900" tIns="121900" rIns="121900" bIns="121900" anchor="ctr" anchorCtr="0">
            <a:noAutofit/>
          </a:bodyPr>
          <a:lstStyle/>
          <a:p>
            <a:r>
              <a:rPr lang="en-US" sz="3733" dirty="0"/>
              <a:t>Put on your seat belts and get ready</a:t>
            </a:r>
            <a:r>
              <a:rPr lang="ar-EG" sz="3733" dirty="0"/>
              <a:t>!!!</a:t>
            </a:r>
            <a:endParaRPr sz="3733" dirty="0"/>
          </a:p>
        </p:txBody>
      </p:sp>
      <p:sp>
        <p:nvSpPr>
          <p:cNvPr id="3026" name="Google Shape;3026;p94"/>
          <p:cNvSpPr/>
          <p:nvPr/>
        </p:nvSpPr>
        <p:spPr>
          <a:xfrm>
            <a:off x="7313985" y="0"/>
            <a:ext cx="2400000" cy="2514800"/>
          </a:xfrm>
          <a:prstGeom prst="rect">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7" name="Google Shape;3027;p94"/>
          <p:cNvSpPr/>
          <p:nvPr/>
        </p:nvSpPr>
        <p:spPr>
          <a:xfrm>
            <a:off x="7314001" y="2369592"/>
            <a:ext cx="1200007" cy="642084"/>
          </a:xfrm>
          <a:custGeom>
            <a:avLst/>
            <a:gdLst/>
            <a:ahLst/>
            <a:cxnLst/>
            <a:rect l="l" t="t" r="r" b="b"/>
            <a:pathLst>
              <a:path w="11535" h="6172" extrusionOk="0">
                <a:moveTo>
                  <a:pt x="1" y="1"/>
                </a:moveTo>
                <a:lnTo>
                  <a:pt x="1" y="3468"/>
                </a:lnTo>
                <a:cubicBezTo>
                  <a:pt x="1" y="4961"/>
                  <a:pt x="1212" y="6172"/>
                  <a:pt x="2704" y="6172"/>
                </a:cubicBezTo>
                <a:lnTo>
                  <a:pt x="11535" y="6172"/>
                </a:lnTo>
                <a:lnTo>
                  <a:pt x="1153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8" name="Google Shape;3028;p94"/>
          <p:cNvSpPr/>
          <p:nvPr/>
        </p:nvSpPr>
        <p:spPr>
          <a:xfrm>
            <a:off x="8092056" y="2369592"/>
            <a:ext cx="1621960" cy="642084"/>
          </a:xfrm>
          <a:custGeom>
            <a:avLst/>
            <a:gdLst/>
            <a:ahLst/>
            <a:cxnLst/>
            <a:rect l="l" t="t" r="r" b="b"/>
            <a:pathLst>
              <a:path w="15591" h="6172" extrusionOk="0">
                <a:moveTo>
                  <a:pt x="1" y="1"/>
                </a:moveTo>
                <a:lnTo>
                  <a:pt x="4056" y="6172"/>
                </a:lnTo>
                <a:lnTo>
                  <a:pt x="12887" y="6172"/>
                </a:lnTo>
                <a:cubicBezTo>
                  <a:pt x="14379" y="6172"/>
                  <a:pt x="15590" y="4961"/>
                  <a:pt x="15590" y="3468"/>
                </a:cubicBezTo>
                <a:lnTo>
                  <a:pt x="1559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9" name="Google Shape;3029;p94"/>
          <p:cNvSpPr/>
          <p:nvPr/>
        </p:nvSpPr>
        <p:spPr>
          <a:xfrm>
            <a:off x="7595185" y="0"/>
            <a:ext cx="1837600" cy="2730400"/>
          </a:xfrm>
          <a:prstGeom prst="rect">
            <a:avLst/>
          </a:pr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2" name="Google Shape;3032;p94"/>
          <p:cNvSpPr/>
          <p:nvPr/>
        </p:nvSpPr>
        <p:spPr>
          <a:xfrm>
            <a:off x="8092056" y="2800804"/>
            <a:ext cx="1125104" cy="1265652"/>
          </a:xfrm>
          <a:custGeom>
            <a:avLst/>
            <a:gdLst/>
            <a:ahLst/>
            <a:cxnLst/>
            <a:rect l="l" t="t" r="r" b="b"/>
            <a:pathLst>
              <a:path w="10815" h="12166" extrusionOk="0">
                <a:moveTo>
                  <a:pt x="1" y="1"/>
                </a:moveTo>
                <a:lnTo>
                  <a:pt x="4056" y="4730"/>
                </a:lnTo>
                <a:lnTo>
                  <a:pt x="6085" y="4730"/>
                </a:lnTo>
                <a:lnTo>
                  <a:pt x="6085" y="9463"/>
                </a:lnTo>
                <a:lnTo>
                  <a:pt x="4056" y="9463"/>
                </a:lnTo>
                <a:lnTo>
                  <a:pt x="2030" y="10814"/>
                </a:lnTo>
                <a:lnTo>
                  <a:pt x="4056" y="12166"/>
                </a:lnTo>
                <a:lnTo>
                  <a:pt x="8788" y="12166"/>
                </a:lnTo>
                <a:lnTo>
                  <a:pt x="8788" y="6442"/>
                </a:lnTo>
                <a:lnTo>
                  <a:pt x="9610" y="5894"/>
                </a:lnTo>
                <a:cubicBezTo>
                  <a:pt x="10364" y="5390"/>
                  <a:pt x="10814" y="4550"/>
                  <a:pt x="10814" y="3645"/>
                </a:cubicBezTo>
                <a:lnTo>
                  <a:pt x="10814"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3" name="Google Shape;3033;p94"/>
          <p:cNvSpPr/>
          <p:nvPr/>
        </p:nvSpPr>
        <p:spPr>
          <a:xfrm>
            <a:off x="7810857" y="2800804"/>
            <a:ext cx="703151" cy="1265652"/>
          </a:xfrm>
          <a:custGeom>
            <a:avLst/>
            <a:gdLst/>
            <a:ahLst/>
            <a:cxnLst/>
            <a:rect l="l" t="t" r="r" b="b"/>
            <a:pathLst>
              <a:path w="6759" h="12166" extrusionOk="0">
                <a:moveTo>
                  <a:pt x="0" y="1"/>
                </a:moveTo>
                <a:lnTo>
                  <a:pt x="0" y="3645"/>
                </a:lnTo>
                <a:cubicBezTo>
                  <a:pt x="0" y="4550"/>
                  <a:pt x="451" y="5393"/>
                  <a:pt x="1204" y="5894"/>
                </a:cubicBezTo>
                <a:lnTo>
                  <a:pt x="2030" y="6442"/>
                </a:lnTo>
                <a:lnTo>
                  <a:pt x="2030" y="12166"/>
                </a:lnTo>
                <a:lnTo>
                  <a:pt x="6759" y="12166"/>
                </a:lnTo>
                <a:lnTo>
                  <a:pt x="6759" y="9463"/>
                </a:lnTo>
                <a:lnTo>
                  <a:pt x="4733" y="9463"/>
                </a:lnTo>
                <a:lnTo>
                  <a:pt x="4733" y="4730"/>
                </a:lnTo>
                <a:lnTo>
                  <a:pt x="6759" y="4730"/>
                </a:lnTo>
                <a:lnTo>
                  <a:pt x="6759"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0" name="Google Shape;3030;p94"/>
          <p:cNvSpPr/>
          <p:nvPr/>
        </p:nvSpPr>
        <p:spPr>
          <a:xfrm>
            <a:off x="7313979" y="4169028"/>
            <a:ext cx="2400006" cy="5557423"/>
          </a:xfrm>
          <a:prstGeom prst="rect">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1" name="Google Shape;3031;p94"/>
          <p:cNvSpPr/>
          <p:nvPr/>
        </p:nvSpPr>
        <p:spPr>
          <a:xfrm>
            <a:off x="8303220" y="4169016"/>
            <a:ext cx="1059374" cy="5557421"/>
          </a:xfrm>
          <a:custGeom>
            <a:avLst/>
            <a:gdLst/>
            <a:ahLst/>
            <a:cxnLst/>
            <a:rect l="l" t="t" r="r" b="b"/>
            <a:pathLst>
              <a:path w="10183" h="4056" extrusionOk="0">
                <a:moveTo>
                  <a:pt x="2026" y="1"/>
                </a:moveTo>
                <a:lnTo>
                  <a:pt x="0" y="2026"/>
                </a:lnTo>
                <a:lnTo>
                  <a:pt x="2026" y="4056"/>
                </a:lnTo>
                <a:lnTo>
                  <a:pt x="10183" y="4056"/>
                </a:lnTo>
                <a:lnTo>
                  <a:pt x="10183"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034" name="Google Shape;3034;p94"/>
          <p:cNvSpPr/>
          <p:nvPr/>
        </p:nvSpPr>
        <p:spPr>
          <a:xfrm>
            <a:off x="7665712" y="4169016"/>
            <a:ext cx="848290" cy="5557421"/>
          </a:xfrm>
          <a:custGeom>
            <a:avLst/>
            <a:gdLst/>
            <a:ahLst/>
            <a:cxnLst/>
            <a:rect l="l" t="t" r="r" b="b"/>
            <a:pathLst>
              <a:path w="8154" h="4056" extrusionOk="0">
                <a:moveTo>
                  <a:pt x="1" y="1"/>
                </a:moveTo>
                <a:lnTo>
                  <a:pt x="1" y="4056"/>
                </a:lnTo>
                <a:lnTo>
                  <a:pt x="8154" y="4056"/>
                </a:lnTo>
                <a:lnTo>
                  <a:pt x="8154"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8">
                                            <p:txEl>
                                              <p:pRg st="0" end="0"/>
                                            </p:txEl>
                                          </p:spTgt>
                                        </p:tgtEl>
                                      </p:cBhvr>
                                    </p:animEffect>
                                    <p:animScale>
                                      <p:cBhvr>
                                        <p:cTn id="7" dur="250" autoRev="1" fill="hold"/>
                                        <p:tgtEl>
                                          <p:spTgt spid="2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sp>
        <p:nvSpPr>
          <p:cNvPr id="28" name="Google Shape;3024;p94">
            <a:extLst>
              <a:ext uri="{FF2B5EF4-FFF2-40B4-BE49-F238E27FC236}">
                <a16:creationId xmlns:a16="http://schemas.microsoft.com/office/drawing/2014/main" id="{8FDD8EE1-F282-B1AE-0A86-250749E1348E}"/>
              </a:ext>
            </a:extLst>
          </p:cNvPr>
          <p:cNvSpPr txBox="1">
            <a:spLocks/>
          </p:cNvSpPr>
          <p:nvPr/>
        </p:nvSpPr>
        <p:spPr>
          <a:xfrm>
            <a:off x="950968" y="3592200"/>
            <a:ext cx="5713993" cy="16350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2pPr>
            <a:lvl3pPr marR="0" lvl="2"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3pPr>
            <a:lvl4pPr marR="0" lvl="3"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4pPr>
            <a:lvl5pPr marR="0" lvl="4"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5pPr>
            <a:lvl6pPr marR="0" lvl="5"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6pPr>
            <a:lvl7pPr marR="0" lvl="6"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7pPr>
            <a:lvl8pPr marR="0" lvl="7"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8pPr>
            <a:lvl9pPr marR="0" lvl="8" algn="l" rtl="0">
              <a:lnSpc>
                <a:spcPct val="100000"/>
              </a:lnSpc>
              <a:spcBef>
                <a:spcPts val="0"/>
              </a:spcBef>
              <a:spcAft>
                <a:spcPts val="0"/>
              </a:spcAft>
              <a:buClr>
                <a:schemeClr val="lt1"/>
              </a:buClr>
              <a:buSzPts val="2400"/>
              <a:buFont typeface="Krona One"/>
              <a:buNone/>
              <a:defRPr sz="2400" b="0" i="0" u="none" strike="noStrike" cap="none">
                <a:solidFill>
                  <a:schemeClr val="lt1"/>
                </a:solidFill>
                <a:latin typeface="Krona One"/>
                <a:ea typeface="Krona One"/>
                <a:cs typeface="Krona One"/>
                <a:sym typeface="Krona One"/>
              </a:defRPr>
            </a:lvl9pPr>
          </a:lstStyle>
          <a:p>
            <a:pPr algn="ctr" defTabSz="1219170">
              <a:buClr>
                <a:srgbClr val="FFFFFF"/>
              </a:buClr>
            </a:pPr>
            <a:r>
              <a:rPr lang="en-US" sz="3733" kern="0" dirty="0">
                <a:solidFill>
                  <a:srgbClr val="002060"/>
                </a:solidFill>
              </a:rPr>
              <a:t>the data is ready for prediction.</a:t>
            </a:r>
          </a:p>
        </p:txBody>
      </p:sp>
      <p:sp>
        <p:nvSpPr>
          <p:cNvPr id="3023" name="Google Shape;3023;p94"/>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4" name="Google Shape;3024;p94"/>
          <p:cNvSpPr txBox="1">
            <a:spLocks noGrp="1"/>
          </p:cNvSpPr>
          <p:nvPr>
            <p:ph type="title" idx="15"/>
          </p:nvPr>
        </p:nvSpPr>
        <p:spPr>
          <a:xfrm>
            <a:off x="950968" y="518902"/>
            <a:ext cx="5713993" cy="1635017"/>
          </a:xfrm>
          <a:prstGeom prst="rect">
            <a:avLst/>
          </a:prstGeom>
        </p:spPr>
        <p:txBody>
          <a:bodyPr spcFirstLastPara="1" wrap="square" lIns="121900" tIns="121900" rIns="121900" bIns="121900" anchor="ctr" anchorCtr="0">
            <a:noAutofit/>
          </a:bodyPr>
          <a:lstStyle/>
          <a:p>
            <a:r>
              <a:rPr lang="en-US" sz="3733" dirty="0"/>
              <a:t>Put on your seat belts and get ready</a:t>
            </a:r>
            <a:r>
              <a:rPr lang="ar-EG" sz="3733" dirty="0"/>
              <a:t>!!!</a:t>
            </a:r>
            <a:endParaRPr sz="3733" dirty="0"/>
          </a:p>
        </p:txBody>
      </p:sp>
      <p:sp>
        <p:nvSpPr>
          <p:cNvPr id="3026" name="Google Shape;3026;p94"/>
          <p:cNvSpPr/>
          <p:nvPr/>
        </p:nvSpPr>
        <p:spPr>
          <a:xfrm>
            <a:off x="7313985" y="0"/>
            <a:ext cx="2400000" cy="2514800"/>
          </a:xfrm>
          <a:prstGeom prst="rect">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7" name="Google Shape;3027;p94"/>
          <p:cNvSpPr/>
          <p:nvPr/>
        </p:nvSpPr>
        <p:spPr>
          <a:xfrm>
            <a:off x="7314001" y="2369592"/>
            <a:ext cx="1200007" cy="642084"/>
          </a:xfrm>
          <a:custGeom>
            <a:avLst/>
            <a:gdLst/>
            <a:ahLst/>
            <a:cxnLst/>
            <a:rect l="l" t="t" r="r" b="b"/>
            <a:pathLst>
              <a:path w="11535" h="6172" extrusionOk="0">
                <a:moveTo>
                  <a:pt x="1" y="1"/>
                </a:moveTo>
                <a:lnTo>
                  <a:pt x="1" y="3468"/>
                </a:lnTo>
                <a:cubicBezTo>
                  <a:pt x="1" y="4961"/>
                  <a:pt x="1212" y="6172"/>
                  <a:pt x="2704" y="6172"/>
                </a:cubicBezTo>
                <a:lnTo>
                  <a:pt x="11535" y="6172"/>
                </a:lnTo>
                <a:lnTo>
                  <a:pt x="1153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8" name="Google Shape;3028;p94"/>
          <p:cNvSpPr/>
          <p:nvPr/>
        </p:nvSpPr>
        <p:spPr>
          <a:xfrm>
            <a:off x="8092056" y="2369592"/>
            <a:ext cx="1621960" cy="642084"/>
          </a:xfrm>
          <a:custGeom>
            <a:avLst/>
            <a:gdLst/>
            <a:ahLst/>
            <a:cxnLst/>
            <a:rect l="l" t="t" r="r" b="b"/>
            <a:pathLst>
              <a:path w="15591" h="6172" extrusionOk="0">
                <a:moveTo>
                  <a:pt x="1" y="1"/>
                </a:moveTo>
                <a:lnTo>
                  <a:pt x="4056" y="6172"/>
                </a:lnTo>
                <a:lnTo>
                  <a:pt x="12887" y="6172"/>
                </a:lnTo>
                <a:cubicBezTo>
                  <a:pt x="14379" y="6172"/>
                  <a:pt x="15590" y="4961"/>
                  <a:pt x="15590" y="3468"/>
                </a:cubicBezTo>
                <a:lnTo>
                  <a:pt x="1559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9" name="Google Shape;3029;p94"/>
          <p:cNvSpPr/>
          <p:nvPr/>
        </p:nvSpPr>
        <p:spPr>
          <a:xfrm>
            <a:off x="7595185" y="0"/>
            <a:ext cx="1837600" cy="2730400"/>
          </a:xfrm>
          <a:prstGeom prst="rect">
            <a:avLst/>
          </a:pr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2" name="Google Shape;3032;p94"/>
          <p:cNvSpPr/>
          <p:nvPr/>
        </p:nvSpPr>
        <p:spPr>
          <a:xfrm>
            <a:off x="8092056" y="2800804"/>
            <a:ext cx="1125104" cy="1265652"/>
          </a:xfrm>
          <a:custGeom>
            <a:avLst/>
            <a:gdLst/>
            <a:ahLst/>
            <a:cxnLst/>
            <a:rect l="l" t="t" r="r" b="b"/>
            <a:pathLst>
              <a:path w="10815" h="12166" extrusionOk="0">
                <a:moveTo>
                  <a:pt x="1" y="1"/>
                </a:moveTo>
                <a:lnTo>
                  <a:pt x="4056" y="4730"/>
                </a:lnTo>
                <a:lnTo>
                  <a:pt x="6085" y="4730"/>
                </a:lnTo>
                <a:lnTo>
                  <a:pt x="6085" y="9463"/>
                </a:lnTo>
                <a:lnTo>
                  <a:pt x="4056" y="9463"/>
                </a:lnTo>
                <a:lnTo>
                  <a:pt x="2030" y="10814"/>
                </a:lnTo>
                <a:lnTo>
                  <a:pt x="4056" y="12166"/>
                </a:lnTo>
                <a:lnTo>
                  <a:pt x="8788" y="12166"/>
                </a:lnTo>
                <a:lnTo>
                  <a:pt x="8788" y="6442"/>
                </a:lnTo>
                <a:lnTo>
                  <a:pt x="9610" y="5894"/>
                </a:lnTo>
                <a:cubicBezTo>
                  <a:pt x="10364" y="5390"/>
                  <a:pt x="10814" y="4550"/>
                  <a:pt x="10814" y="3645"/>
                </a:cubicBezTo>
                <a:lnTo>
                  <a:pt x="10814"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3" name="Google Shape;3033;p94"/>
          <p:cNvSpPr/>
          <p:nvPr/>
        </p:nvSpPr>
        <p:spPr>
          <a:xfrm>
            <a:off x="7810857" y="2800804"/>
            <a:ext cx="703151" cy="1265652"/>
          </a:xfrm>
          <a:custGeom>
            <a:avLst/>
            <a:gdLst/>
            <a:ahLst/>
            <a:cxnLst/>
            <a:rect l="l" t="t" r="r" b="b"/>
            <a:pathLst>
              <a:path w="6759" h="12166" extrusionOk="0">
                <a:moveTo>
                  <a:pt x="0" y="1"/>
                </a:moveTo>
                <a:lnTo>
                  <a:pt x="0" y="3645"/>
                </a:lnTo>
                <a:cubicBezTo>
                  <a:pt x="0" y="4550"/>
                  <a:pt x="451" y="5393"/>
                  <a:pt x="1204" y="5894"/>
                </a:cubicBezTo>
                <a:lnTo>
                  <a:pt x="2030" y="6442"/>
                </a:lnTo>
                <a:lnTo>
                  <a:pt x="2030" y="12166"/>
                </a:lnTo>
                <a:lnTo>
                  <a:pt x="6759" y="12166"/>
                </a:lnTo>
                <a:lnTo>
                  <a:pt x="6759" y="9463"/>
                </a:lnTo>
                <a:lnTo>
                  <a:pt x="4733" y="9463"/>
                </a:lnTo>
                <a:lnTo>
                  <a:pt x="4733" y="4730"/>
                </a:lnTo>
                <a:lnTo>
                  <a:pt x="6759" y="4730"/>
                </a:lnTo>
                <a:lnTo>
                  <a:pt x="6759"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0" name="Google Shape;3030;p94"/>
          <p:cNvSpPr/>
          <p:nvPr/>
        </p:nvSpPr>
        <p:spPr>
          <a:xfrm>
            <a:off x="7278468" y="3011688"/>
            <a:ext cx="2400006" cy="5557423"/>
          </a:xfrm>
          <a:prstGeom prst="rect">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1" name="Google Shape;3031;p94"/>
          <p:cNvSpPr/>
          <p:nvPr/>
        </p:nvSpPr>
        <p:spPr>
          <a:xfrm>
            <a:off x="8267709" y="3011676"/>
            <a:ext cx="1059374" cy="5557421"/>
          </a:xfrm>
          <a:custGeom>
            <a:avLst/>
            <a:gdLst/>
            <a:ahLst/>
            <a:cxnLst/>
            <a:rect l="l" t="t" r="r" b="b"/>
            <a:pathLst>
              <a:path w="10183" h="4056" extrusionOk="0">
                <a:moveTo>
                  <a:pt x="2026" y="1"/>
                </a:moveTo>
                <a:lnTo>
                  <a:pt x="0" y="2026"/>
                </a:lnTo>
                <a:lnTo>
                  <a:pt x="2026" y="4056"/>
                </a:lnTo>
                <a:lnTo>
                  <a:pt x="10183" y="4056"/>
                </a:lnTo>
                <a:lnTo>
                  <a:pt x="10183"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3034" name="Google Shape;3034;p94"/>
          <p:cNvSpPr/>
          <p:nvPr/>
        </p:nvSpPr>
        <p:spPr>
          <a:xfrm>
            <a:off x="7630201" y="3011676"/>
            <a:ext cx="848290" cy="5557421"/>
          </a:xfrm>
          <a:custGeom>
            <a:avLst/>
            <a:gdLst/>
            <a:ahLst/>
            <a:cxnLst/>
            <a:rect l="l" t="t" r="r" b="b"/>
            <a:pathLst>
              <a:path w="8154" h="4056" extrusionOk="0">
                <a:moveTo>
                  <a:pt x="1" y="1"/>
                </a:moveTo>
                <a:lnTo>
                  <a:pt x="1" y="4056"/>
                </a:lnTo>
                <a:lnTo>
                  <a:pt x="8154" y="4056"/>
                </a:lnTo>
                <a:lnTo>
                  <a:pt x="8154"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24547856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8">
                                            <p:txEl>
                                              <p:pRg st="0" end="0"/>
                                            </p:txEl>
                                          </p:spTgt>
                                        </p:tgtEl>
                                      </p:cBhvr>
                                    </p:animEffect>
                                    <p:animScale>
                                      <p:cBhvr>
                                        <p:cTn id="7" dur="250" autoRev="1" fill="hold"/>
                                        <p:tgtEl>
                                          <p:spTgt spid="2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56" name="Google Shape;1356;p52"/>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7" name="Google Shape;1357;p52"/>
          <p:cNvSpPr txBox="1">
            <a:spLocks noGrp="1"/>
          </p:cNvSpPr>
          <p:nvPr>
            <p:ph type="title"/>
          </p:nvPr>
        </p:nvSpPr>
        <p:spPr>
          <a:xfrm>
            <a:off x="950967" y="518903"/>
            <a:ext cx="10290000" cy="763600"/>
          </a:xfrm>
          <a:prstGeom prst="rect">
            <a:avLst/>
          </a:prstGeom>
        </p:spPr>
        <p:txBody>
          <a:bodyPr spcFirstLastPara="1" wrap="square" lIns="121900" tIns="121900" rIns="121900" bIns="121900" anchor="ctr" anchorCtr="0">
            <a:noAutofit/>
          </a:bodyPr>
          <a:lstStyle/>
          <a:p>
            <a:r>
              <a:rPr lang="en" sz="3600" b="1" dirty="0">
                <a:solidFill>
                  <a:srgbClr val="F4D000"/>
                </a:solidFill>
              </a:rPr>
              <a:t>Table of contents</a:t>
            </a:r>
            <a:endParaRPr sz="3600" b="1" dirty="0">
              <a:solidFill>
                <a:srgbClr val="F4D000"/>
              </a:solidFill>
            </a:endParaRPr>
          </a:p>
        </p:txBody>
      </p:sp>
      <p:grpSp>
        <p:nvGrpSpPr>
          <p:cNvPr id="1678" name="Group 1677">
            <a:extLst>
              <a:ext uri="{FF2B5EF4-FFF2-40B4-BE49-F238E27FC236}">
                <a16:creationId xmlns:a16="http://schemas.microsoft.com/office/drawing/2014/main" id="{FC26A6E4-B0A4-9019-3494-516F2F830849}"/>
              </a:ext>
            </a:extLst>
          </p:cNvPr>
          <p:cNvGrpSpPr/>
          <p:nvPr/>
        </p:nvGrpSpPr>
        <p:grpSpPr>
          <a:xfrm>
            <a:off x="-1633996" y="2000464"/>
            <a:ext cx="20560981" cy="4409636"/>
            <a:chOff x="-1225497" y="1500347"/>
            <a:chExt cx="15420736" cy="3307227"/>
          </a:xfrm>
        </p:grpSpPr>
        <p:cxnSp>
          <p:nvCxnSpPr>
            <p:cNvPr id="1672" name="Google Shape;1354;p52">
              <a:extLst>
                <a:ext uri="{FF2B5EF4-FFF2-40B4-BE49-F238E27FC236}">
                  <a16:creationId xmlns:a16="http://schemas.microsoft.com/office/drawing/2014/main" id="{8E54A153-3627-1F78-2C68-151F1F535614}"/>
                </a:ext>
              </a:extLst>
            </p:cNvPr>
            <p:cNvCxnSpPr>
              <a:cxnSpLocks/>
            </p:cNvCxnSpPr>
            <p:nvPr/>
          </p:nvCxnSpPr>
          <p:spPr>
            <a:xfrm>
              <a:off x="11283583" y="3355666"/>
              <a:ext cx="0" cy="1053439"/>
            </a:xfrm>
            <a:prstGeom prst="straightConnector1">
              <a:avLst/>
            </a:prstGeom>
            <a:noFill/>
            <a:ln w="38100" cap="flat" cmpd="sng">
              <a:solidFill>
                <a:schemeClr val="accent1"/>
              </a:solidFill>
              <a:prstDash val="solid"/>
              <a:round/>
              <a:headEnd type="none" w="med" len="med"/>
              <a:tailEnd type="none" w="med" len="med"/>
            </a:ln>
          </p:spPr>
        </p:cxnSp>
        <p:cxnSp>
          <p:nvCxnSpPr>
            <p:cNvPr id="1674" name="Google Shape;1354;p52">
              <a:extLst>
                <a:ext uri="{FF2B5EF4-FFF2-40B4-BE49-F238E27FC236}">
                  <a16:creationId xmlns:a16="http://schemas.microsoft.com/office/drawing/2014/main" id="{23628B82-BAD5-24FF-58D4-60A2639A01DB}"/>
                </a:ext>
              </a:extLst>
            </p:cNvPr>
            <p:cNvCxnSpPr>
              <a:cxnSpLocks/>
            </p:cNvCxnSpPr>
            <p:nvPr/>
          </p:nvCxnSpPr>
          <p:spPr>
            <a:xfrm>
              <a:off x="13157364" y="2439266"/>
              <a:ext cx="0" cy="1759885"/>
            </a:xfrm>
            <a:prstGeom prst="straightConnector1">
              <a:avLst/>
            </a:prstGeom>
            <a:noFill/>
            <a:ln w="38100" cap="flat" cmpd="sng">
              <a:solidFill>
                <a:schemeClr val="accent1"/>
              </a:solidFill>
              <a:prstDash val="solid"/>
              <a:round/>
              <a:headEnd type="none" w="med" len="med"/>
              <a:tailEnd type="none" w="med" len="med"/>
            </a:ln>
          </p:spPr>
        </p:cxnSp>
        <p:cxnSp>
          <p:nvCxnSpPr>
            <p:cNvPr id="1629" name="Google Shape;1354;p52">
              <a:extLst>
                <a:ext uri="{FF2B5EF4-FFF2-40B4-BE49-F238E27FC236}">
                  <a16:creationId xmlns:a16="http://schemas.microsoft.com/office/drawing/2014/main" id="{198B71A2-1DA5-4926-0C3C-15DB471E1F23}"/>
                </a:ext>
              </a:extLst>
            </p:cNvPr>
            <p:cNvCxnSpPr>
              <a:cxnSpLocks/>
            </p:cNvCxnSpPr>
            <p:nvPr/>
          </p:nvCxnSpPr>
          <p:spPr>
            <a:xfrm>
              <a:off x="9548651" y="2432500"/>
              <a:ext cx="0" cy="1759885"/>
            </a:xfrm>
            <a:prstGeom prst="straightConnector1">
              <a:avLst/>
            </a:prstGeom>
            <a:noFill/>
            <a:ln w="38100" cap="flat" cmpd="sng">
              <a:solidFill>
                <a:schemeClr val="accent1"/>
              </a:solidFill>
              <a:prstDash val="solid"/>
              <a:round/>
              <a:headEnd type="none" w="med" len="med"/>
              <a:tailEnd type="none" w="med" len="med"/>
            </a:ln>
          </p:spPr>
        </p:cxnSp>
        <p:cxnSp>
          <p:nvCxnSpPr>
            <p:cNvPr id="1626" name="Google Shape;1354;p52">
              <a:extLst>
                <a:ext uri="{FF2B5EF4-FFF2-40B4-BE49-F238E27FC236}">
                  <a16:creationId xmlns:a16="http://schemas.microsoft.com/office/drawing/2014/main" id="{535FA8DF-21DB-68A9-9E4D-F1324AA7FA6E}"/>
                </a:ext>
              </a:extLst>
            </p:cNvPr>
            <p:cNvCxnSpPr>
              <a:cxnSpLocks/>
            </p:cNvCxnSpPr>
            <p:nvPr/>
          </p:nvCxnSpPr>
          <p:spPr>
            <a:xfrm>
              <a:off x="3603102" y="2066800"/>
              <a:ext cx="0" cy="655161"/>
            </a:xfrm>
            <a:prstGeom prst="straightConnector1">
              <a:avLst/>
            </a:prstGeom>
            <a:noFill/>
            <a:ln w="38100" cap="flat" cmpd="sng">
              <a:solidFill>
                <a:schemeClr val="accent1"/>
              </a:solidFill>
              <a:prstDash val="solid"/>
              <a:round/>
              <a:headEnd type="none" w="med" len="med"/>
              <a:tailEnd type="none" w="med" len="med"/>
            </a:ln>
          </p:spPr>
        </p:cxnSp>
        <p:cxnSp>
          <p:nvCxnSpPr>
            <p:cNvPr id="1349" name="Google Shape;1349;p52"/>
            <p:cNvCxnSpPr>
              <a:cxnSpLocks/>
            </p:cNvCxnSpPr>
            <p:nvPr/>
          </p:nvCxnSpPr>
          <p:spPr>
            <a:xfrm>
              <a:off x="7267592" y="2134853"/>
              <a:ext cx="0" cy="2021100"/>
            </a:xfrm>
            <a:prstGeom prst="straightConnector1">
              <a:avLst/>
            </a:prstGeom>
            <a:noFill/>
            <a:ln w="38100" cap="flat" cmpd="sng">
              <a:solidFill>
                <a:schemeClr val="accent1"/>
              </a:solidFill>
              <a:prstDash val="solid"/>
              <a:round/>
              <a:headEnd type="none" w="med" len="med"/>
              <a:tailEnd type="none" w="med" len="med"/>
            </a:ln>
          </p:spPr>
        </p:cxnSp>
        <p:sp>
          <p:nvSpPr>
            <p:cNvPr id="1350" name="Google Shape;1350;p52"/>
            <p:cNvSpPr txBox="1"/>
            <p:nvPr/>
          </p:nvSpPr>
          <p:spPr>
            <a:xfrm>
              <a:off x="6454292" y="1794645"/>
              <a:ext cx="1626600" cy="365700"/>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 sz="1867" b="1" kern="0" dirty="0">
                  <a:solidFill>
                    <a:srgbClr val="002060"/>
                  </a:solidFill>
                  <a:latin typeface="Krona One"/>
                  <a:ea typeface="Krona One"/>
                  <a:cs typeface="Krona One"/>
                  <a:sym typeface="Krona One"/>
                </a:rPr>
                <a:t>EDA</a:t>
              </a:r>
              <a:endParaRPr sz="1867" b="1" kern="0" dirty="0">
                <a:solidFill>
                  <a:srgbClr val="002060"/>
                </a:solidFill>
                <a:latin typeface="Krona One"/>
                <a:ea typeface="Krona One"/>
                <a:cs typeface="Krona One"/>
                <a:sym typeface="Krona One"/>
              </a:endParaRPr>
            </a:p>
          </p:txBody>
        </p:sp>
        <p:sp>
          <p:nvSpPr>
            <p:cNvPr id="1353" name="Google Shape;1353;p52"/>
            <p:cNvSpPr txBox="1"/>
            <p:nvPr/>
          </p:nvSpPr>
          <p:spPr>
            <a:xfrm>
              <a:off x="443903" y="1809537"/>
              <a:ext cx="1509600" cy="365700"/>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sz="2000" b="1" kern="0" dirty="0">
                  <a:solidFill>
                    <a:srgbClr val="002060"/>
                  </a:solidFill>
                  <a:latin typeface="Ubuntu"/>
                  <a:ea typeface="Ubuntu"/>
                  <a:cs typeface="Ubuntu"/>
                  <a:sym typeface="Ubuntu"/>
                </a:rPr>
                <a:t>Introduction</a:t>
              </a:r>
              <a:endParaRPr b="1" kern="0" dirty="0">
                <a:solidFill>
                  <a:srgbClr val="002060"/>
                </a:solidFill>
                <a:latin typeface="Krona One"/>
                <a:ea typeface="Krona One"/>
                <a:cs typeface="Krona One"/>
                <a:sym typeface="Krona One"/>
              </a:endParaRPr>
            </a:p>
          </p:txBody>
        </p:sp>
        <p:cxnSp>
          <p:nvCxnSpPr>
            <p:cNvPr id="1354" name="Google Shape;1354;p52"/>
            <p:cNvCxnSpPr>
              <a:cxnSpLocks/>
            </p:cNvCxnSpPr>
            <p:nvPr/>
          </p:nvCxnSpPr>
          <p:spPr>
            <a:xfrm>
              <a:off x="1170208" y="2158726"/>
              <a:ext cx="0" cy="655161"/>
            </a:xfrm>
            <a:prstGeom prst="straightConnector1">
              <a:avLst/>
            </a:prstGeom>
            <a:noFill/>
            <a:ln w="38100" cap="flat" cmpd="sng">
              <a:solidFill>
                <a:schemeClr val="accent1"/>
              </a:solidFill>
              <a:prstDash val="solid"/>
              <a:round/>
              <a:headEnd type="none" w="med" len="med"/>
              <a:tailEnd type="none" w="med" len="med"/>
            </a:ln>
          </p:spPr>
        </p:cxnSp>
        <p:cxnSp>
          <p:nvCxnSpPr>
            <p:cNvPr id="1355" name="Google Shape;1355;p52"/>
            <p:cNvCxnSpPr/>
            <p:nvPr/>
          </p:nvCxnSpPr>
          <p:spPr>
            <a:xfrm>
              <a:off x="4475717" y="2529770"/>
              <a:ext cx="0" cy="1184700"/>
            </a:xfrm>
            <a:prstGeom prst="straightConnector1">
              <a:avLst/>
            </a:prstGeom>
            <a:noFill/>
            <a:ln w="38100" cap="flat" cmpd="sng">
              <a:solidFill>
                <a:schemeClr val="accent1"/>
              </a:solidFill>
              <a:prstDash val="solid"/>
              <a:round/>
              <a:headEnd type="none" w="med" len="med"/>
              <a:tailEnd type="none" w="med" len="med"/>
            </a:ln>
          </p:spPr>
        </p:cxnSp>
        <p:grpSp>
          <p:nvGrpSpPr>
            <p:cNvPr id="1358" name="Google Shape;1358;p52"/>
            <p:cNvGrpSpPr/>
            <p:nvPr/>
          </p:nvGrpSpPr>
          <p:grpSpPr>
            <a:xfrm>
              <a:off x="-1225497" y="2192110"/>
              <a:ext cx="11314457" cy="2427040"/>
              <a:chOff x="-1225497" y="2192110"/>
              <a:chExt cx="11314457" cy="2427040"/>
            </a:xfrm>
          </p:grpSpPr>
          <p:grpSp>
            <p:nvGrpSpPr>
              <p:cNvPr id="1359" name="Google Shape;1359;p52"/>
              <p:cNvGrpSpPr/>
              <p:nvPr/>
            </p:nvGrpSpPr>
            <p:grpSpPr>
              <a:xfrm rot="10404141" flipH="1">
                <a:off x="-1225497" y="2204259"/>
                <a:ext cx="2040919" cy="1148366"/>
                <a:chOff x="4477361" y="2931816"/>
                <a:chExt cx="1422040" cy="800141"/>
              </a:xfrm>
            </p:grpSpPr>
            <p:sp>
              <p:nvSpPr>
                <p:cNvPr id="1360" name="Google Shape;1360;p52"/>
                <p:cNvSpPr/>
                <p:nvPr/>
              </p:nvSpPr>
              <p:spPr>
                <a:xfrm rot="7175099" flipH="1">
                  <a:off x="4557079" y="3354389"/>
                  <a:ext cx="276717" cy="344440"/>
                </a:xfrm>
                <a:custGeom>
                  <a:avLst/>
                  <a:gdLst/>
                  <a:ahLst/>
                  <a:cxnLst/>
                  <a:rect l="l" t="t" r="r" b="b"/>
                  <a:pathLst>
                    <a:path w="11069" h="13778" extrusionOk="0">
                      <a:moveTo>
                        <a:pt x="712" y="921"/>
                      </a:moveTo>
                      <a:cubicBezTo>
                        <a:pt x="667" y="921"/>
                        <a:pt x="669" y="923"/>
                        <a:pt x="711" y="925"/>
                      </a:cubicBezTo>
                      <a:lnTo>
                        <a:pt x="711" y="925"/>
                      </a:lnTo>
                      <a:lnTo>
                        <a:pt x="712" y="921"/>
                      </a:lnTo>
                      <a:close/>
                      <a:moveTo>
                        <a:pt x="7805" y="1"/>
                      </a:moveTo>
                      <a:lnTo>
                        <a:pt x="7491" y="84"/>
                      </a:lnTo>
                      <a:cubicBezTo>
                        <a:pt x="7282" y="147"/>
                        <a:pt x="6989" y="189"/>
                        <a:pt x="6654" y="273"/>
                      </a:cubicBezTo>
                      <a:cubicBezTo>
                        <a:pt x="5943" y="419"/>
                        <a:pt x="5022" y="587"/>
                        <a:pt x="4080" y="712"/>
                      </a:cubicBezTo>
                      <a:cubicBezTo>
                        <a:pt x="3181" y="838"/>
                        <a:pt x="2239" y="900"/>
                        <a:pt x="1570" y="921"/>
                      </a:cubicBezTo>
                      <a:cubicBezTo>
                        <a:pt x="1353" y="928"/>
                        <a:pt x="1170" y="931"/>
                        <a:pt x="1026" y="931"/>
                      </a:cubicBezTo>
                      <a:cubicBezTo>
                        <a:pt x="870" y="931"/>
                        <a:pt x="762" y="928"/>
                        <a:pt x="711" y="925"/>
                      </a:cubicBezTo>
                      <a:lnTo>
                        <a:pt x="711" y="925"/>
                      </a:lnTo>
                      <a:lnTo>
                        <a:pt x="0" y="13768"/>
                      </a:lnTo>
                      <a:cubicBezTo>
                        <a:pt x="126" y="13768"/>
                        <a:pt x="502" y="13778"/>
                        <a:pt x="1062" y="13778"/>
                      </a:cubicBezTo>
                      <a:cubicBezTo>
                        <a:pt x="1342" y="13778"/>
                        <a:pt x="1667" y="13775"/>
                        <a:pt x="2030" y="13768"/>
                      </a:cubicBezTo>
                      <a:cubicBezTo>
                        <a:pt x="3097" y="13748"/>
                        <a:pt x="4457" y="13643"/>
                        <a:pt x="5796" y="13455"/>
                      </a:cubicBezTo>
                      <a:cubicBezTo>
                        <a:pt x="7156" y="13266"/>
                        <a:pt x="8453" y="13036"/>
                        <a:pt x="9458" y="12806"/>
                      </a:cubicBezTo>
                      <a:cubicBezTo>
                        <a:pt x="9918" y="12660"/>
                        <a:pt x="10337" y="12597"/>
                        <a:pt x="10629" y="12513"/>
                      </a:cubicBezTo>
                      <a:cubicBezTo>
                        <a:pt x="10922" y="12429"/>
                        <a:pt x="11069" y="12388"/>
                        <a:pt x="11069" y="12388"/>
                      </a:cubicBezTo>
                      <a:lnTo>
                        <a:pt x="780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1" name="Google Shape;1361;p52"/>
                <p:cNvSpPr/>
                <p:nvPr/>
              </p:nvSpPr>
              <p:spPr>
                <a:xfrm rot="7175099" flipH="1">
                  <a:off x="4576281" y="3590751"/>
                  <a:ext cx="102547" cy="18349"/>
                </a:xfrm>
                <a:custGeom>
                  <a:avLst/>
                  <a:gdLst/>
                  <a:ahLst/>
                  <a:cxnLst/>
                  <a:rect l="l" t="t" r="r" b="b"/>
                  <a:pathLst>
                    <a:path w="4102" h="734" extrusionOk="0">
                      <a:moveTo>
                        <a:pt x="4039" y="1"/>
                      </a:moveTo>
                      <a:cubicBezTo>
                        <a:pt x="4039" y="1"/>
                        <a:pt x="3788" y="43"/>
                        <a:pt x="3411" y="64"/>
                      </a:cubicBezTo>
                      <a:cubicBezTo>
                        <a:pt x="3035" y="105"/>
                        <a:pt x="2533" y="147"/>
                        <a:pt x="2031" y="168"/>
                      </a:cubicBezTo>
                      <a:cubicBezTo>
                        <a:pt x="1528" y="210"/>
                        <a:pt x="1005" y="231"/>
                        <a:pt x="650" y="231"/>
                      </a:cubicBezTo>
                      <a:lnTo>
                        <a:pt x="22" y="231"/>
                      </a:lnTo>
                      <a:lnTo>
                        <a:pt x="1" y="733"/>
                      </a:lnTo>
                      <a:lnTo>
                        <a:pt x="650" y="733"/>
                      </a:lnTo>
                      <a:cubicBezTo>
                        <a:pt x="1047" y="733"/>
                        <a:pt x="1528" y="691"/>
                        <a:pt x="2051" y="670"/>
                      </a:cubicBezTo>
                      <a:cubicBezTo>
                        <a:pt x="2575" y="649"/>
                        <a:pt x="3077" y="628"/>
                        <a:pt x="3474" y="566"/>
                      </a:cubicBezTo>
                      <a:cubicBezTo>
                        <a:pt x="3830" y="524"/>
                        <a:pt x="4102" y="482"/>
                        <a:pt x="4102" y="482"/>
                      </a:cubicBezTo>
                      <a:lnTo>
                        <a:pt x="403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2" name="Google Shape;1362;p52"/>
                <p:cNvSpPr/>
                <p:nvPr/>
              </p:nvSpPr>
              <p:spPr>
                <a:xfrm rot="7175099" flipH="1">
                  <a:off x="4679677" y="3172029"/>
                  <a:ext cx="332191" cy="381339"/>
                </a:xfrm>
                <a:custGeom>
                  <a:avLst/>
                  <a:gdLst/>
                  <a:ahLst/>
                  <a:cxnLst/>
                  <a:rect l="l" t="t" r="r" b="b"/>
                  <a:pathLst>
                    <a:path w="13288" h="15254" extrusionOk="0">
                      <a:moveTo>
                        <a:pt x="6905" y="0"/>
                      </a:moveTo>
                      <a:cubicBezTo>
                        <a:pt x="6905" y="0"/>
                        <a:pt x="6487" y="209"/>
                        <a:pt x="5880" y="544"/>
                      </a:cubicBezTo>
                      <a:cubicBezTo>
                        <a:pt x="5608" y="733"/>
                        <a:pt x="5211" y="879"/>
                        <a:pt x="4813" y="1067"/>
                      </a:cubicBezTo>
                      <a:cubicBezTo>
                        <a:pt x="4416" y="1277"/>
                        <a:pt x="3997" y="1444"/>
                        <a:pt x="3558" y="1611"/>
                      </a:cubicBezTo>
                      <a:cubicBezTo>
                        <a:pt x="2700" y="1988"/>
                        <a:pt x="1800" y="2260"/>
                        <a:pt x="1131" y="2490"/>
                      </a:cubicBezTo>
                      <a:cubicBezTo>
                        <a:pt x="817" y="2574"/>
                        <a:pt x="524" y="2657"/>
                        <a:pt x="315" y="2720"/>
                      </a:cubicBezTo>
                      <a:lnTo>
                        <a:pt x="1" y="2783"/>
                      </a:lnTo>
                      <a:lnTo>
                        <a:pt x="3244" y="15254"/>
                      </a:lnTo>
                      <a:cubicBezTo>
                        <a:pt x="3244" y="15254"/>
                        <a:pt x="3411" y="15191"/>
                        <a:pt x="3683" y="15107"/>
                      </a:cubicBezTo>
                      <a:cubicBezTo>
                        <a:pt x="3976" y="15044"/>
                        <a:pt x="4395" y="14940"/>
                        <a:pt x="4876" y="14772"/>
                      </a:cubicBezTo>
                      <a:cubicBezTo>
                        <a:pt x="5838" y="14479"/>
                        <a:pt x="7115" y="14061"/>
                        <a:pt x="8370" y="13538"/>
                      </a:cubicBezTo>
                      <a:cubicBezTo>
                        <a:pt x="8998" y="13287"/>
                        <a:pt x="9626" y="13057"/>
                        <a:pt x="10211" y="12764"/>
                      </a:cubicBezTo>
                      <a:cubicBezTo>
                        <a:pt x="10776" y="12492"/>
                        <a:pt x="11320" y="12261"/>
                        <a:pt x="11781" y="12010"/>
                      </a:cubicBezTo>
                      <a:cubicBezTo>
                        <a:pt x="12680" y="11508"/>
                        <a:pt x="13287" y="11194"/>
                        <a:pt x="13287" y="11194"/>
                      </a:cubicBezTo>
                      <a:lnTo>
                        <a:pt x="690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3" name="Google Shape;1363;p52"/>
                <p:cNvSpPr/>
                <p:nvPr/>
              </p:nvSpPr>
              <p:spPr>
                <a:xfrm rot="7175099" flipH="1">
                  <a:off x="4724990" y="3404489"/>
                  <a:ext cx="100447" cy="42399"/>
                </a:xfrm>
                <a:custGeom>
                  <a:avLst/>
                  <a:gdLst/>
                  <a:ahLst/>
                  <a:cxnLst/>
                  <a:rect l="l" t="t" r="r" b="b"/>
                  <a:pathLst>
                    <a:path w="4018" h="1696" extrusionOk="0">
                      <a:moveTo>
                        <a:pt x="3829" y="1"/>
                      </a:moveTo>
                      <a:cubicBezTo>
                        <a:pt x="3829" y="1"/>
                        <a:pt x="3599" y="84"/>
                        <a:pt x="3243" y="210"/>
                      </a:cubicBezTo>
                      <a:cubicBezTo>
                        <a:pt x="2867" y="315"/>
                        <a:pt x="2427" y="524"/>
                        <a:pt x="1925" y="649"/>
                      </a:cubicBezTo>
                      <a:cubicBezTo>
                        <a:pt x="963" y="984"/>
                        <a:pt x="0" y="1235"/>
                        <a:pt x="0" y="1235"/>
                      </a:cubicBezTo>
                      <a:lnTo>
                        <a:pt x="126" y="1696"/>
                      </a:lnTo>
                      <a:cubicBezTo>
                        <a:pt x="126" y="1696"/>
                        <a:pt x="1130" y="1444"/>
                        <a:pt x="2092" y="1131"/>
                      </a:cubicBezTo>
                      <a:cubicBezTo>
                        <a:pt x="2595" y="984"/>
                        <a:pt x="3055" y="817"/>
                        <a:pt x="3431" y="670"/>
                      </a:cubicBezTo>
                      <a:cubicBezTo>
                        <a:pt x="3787" y="545"/>
                        <a:pt x="4017" y="461"/>
                        <a:pt x="4017" y="461"/>
                      </a:cubicBezTo>
                      <a:lnTo>
                        <a:pt x="382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4" name="Google Shape;1364;p52"/>
                <p:cNvSpPr/>
                <p:nvPr/>
              </p:nvSpPr>
              <p:spPr>
                <a:xfrm rot="7175099" flipH="1">
                  <a:off x="4844295" y="3053584"/>
                  <a:ext cx="375589" cy="392339"/>
                </a:xfrm>
                <a:custGeom>
                  <a:avLst/>
                  <a:gdLst/>
                  <a:ahLst/>
                  <a:cxnLst/>
                  <a:rect l="l" t="t" r="r" b="b"/>
                  <a:pathLst>
                    <a:path w="15024" h="15694" extrusionOk="0">
                      <a:moveTo>
                        <a:pt x="5838" y="1"/>
                      </a:moveTo>
                      <a:lnTo>
                        <a:pt x="5022" y="796"/>
                      </a:lnTo>
                      <a:cubicBezTo>
                        <a:pt x="4771" y="1047"/>
                        <a:pt x="4457" y="1298"/>
                        <a:pt x="4143" y="1591"/>
                      </a:cubicBezTo>
                      <a:cubicBezTo>
                        <a:pt x="3829" y="1905"/>
                        <a:pt x="3453" y="2156"/>
                        <a:pt x="3097" y="2449"/>
                      </a:cubicBezTo>
                      <a:cubicBezTo>
                        <a:pt x="2909" y="2574"/>
                        <a:pt x="2720" y="2742"/>
                        <a:pt x="2532" y="2867"/>
                      </a:cubicBezTo>
                      <a:cubicBezTo>
                        <a:pt x="2365" y="3014"/>
                        <a:pt x="2176" y="3097"/>
                        <a:pt x="1988" y="3244"/>
                      </a:cubicBezTo>
                      <a:cubicBezTo>
                        <a:pt x="1632" y="3474"/>
                        <a:pt x="1319" y="3725"/>
                        <a:pt x="1005" y="3892"/>
                      </a:cubicBezTo>
                      <a:cubicBezTo>
                        <a:pt x="398" y="4269"/>
                        <a:pt x="0" y="4499"/>
                        <a:pt x="0" y="4499"/>
                      </a:cubicBezTo>
                      <a:lnTo>
                        <a:pt x="6361" y="15693"/>
                      </a:lnTo>
                      <a:cubicBezTo>
                        <a:pt x="6361" y="15693"/>
                        <a:pt x="6926" y="15317"/>
                        <a:pt x="7826" y="14794"/>
                      </a:cubicBezTo>
                      <a:cubicBezTo>
                        <a:pt x="8265" y="14543"/>
                        <a:pt x="8767" y="14208"/>
                        <a:pt x="9290" y="13831"/>
                      </a:cubicBezTo>
                      <a:cubicBezTo>
                        <a:pt x="9542" y="13643"/>
                        <a:pt x="9814" y="13434"/>
                        <a:pt x="10106" y="13266"/>
                      </a:cubicBezTo>
                      <a:cubicBezTo>
                        <a:pt x="10358" y="13057"/>
                        <a:pt x="10651" y="12848"/>
                        <a:pt x="10902" y="12638"/>
                      </a:cubicBezTo>
                      <a:cubicBezTo>
                        <a:pt x="12011" y="11822"/>
                        <a:pt x="12994" y="10881"/>
                        <a:pt x="13789" y="10190"/>
                      </a:cubicBezTo>
                      <a:cubicBezTo>
                        <a:pt x="14521" y="9500"/>
                        <a:pt x="15024" y="8998"/>
                        <a:pt x="15024" y="8998"/>
                      </a:cubicBezTo>
                      <a:lnTo>
                        <a:pt x="58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5" name="Google Shape;1365;p52"/>
                <p:cNvSpPr/>
                <p:nvPr/>
              </p:nvSpPr>
              <p:spPr>
                <a:xfrm rot="7175099" flipH="1">
                  <a:off x="4917035" y="3261144"/>
                  <a:ext cx="91022" cy="65423"/>
                </a:xfrm>
                <a:custGeom>
                  <a:avLst/>
                  <a:gdLst/>
                  <a:ahLst/>
                  <a:cxnLst/>
                  <a:rect l="l" t="t" r="r" b="b"/>
                  <a:pathLst>
                    <a:path w="3641" h="2617" extrusionOk="0">
                      <a:moveTo>
                        <a:pt x="3369" y="1"/>
                      </a:moveTo>
                      <a:cubicBezTo>
                        <a:pt x="3369" y="1"/>
                        <a:pt x="3327" y="22"/>
                        <a:pt x="3243" y="105"/>
                      </a:cubicBezTo>
                      <a:cubicBezTo>
                        <a:pt x="3160" y="147"/>
                        <a:pt x="3034" y="273"/>
                        <a:pt x="2867" y="377"/>
                      </a:cubicBezTo>
                      <a:cubicBezTo>
                        <a:pt x="2553" y="587"/>
                        <a:pt x="2134" y="859"/>
                        <a:pt x="1716" y="1151"/>
                      </a:cubicBezTo>
                      <a:cubicBezTo>
                        <a:pt x="1297" y="1444"/>
                        <a:pt x="858" y="1675"/>
                        <a:pt x="544" y="1884"/>
                      </a:cubicBezTo>
                      <a:cubicBezTo>
                        <a:pt x="209" y="2072"/>
                        <a:pt x="0" y="2198"/>
                        <a:pt x="0" y="2198"/>
                      </a:cubicBezTo>
                      <a:lnTo>
                        <a:pt x="230" y="2616"/>
                      </a:lnTo>
                      <a:cubicBezTo>
                        <a:pt x="230" y="2616"/>
                        <a:pt x="439" y="2491"/>
                        <a:pt x="774" y="2281"/>
                      </a:cubicBezTo>
                      <a:cubicBezTo>
                        <a:pt x="1130" y="2072"/>
                        <a:pt x="1569" y="1842"/>
                        <a:pt x="1988" y="1549"/>
                      </a:cubicBezTo>
                      <a:cubicBezTo>
                        <a:pt x="2406" y="1256"/>
                        <a:pt x="2825" y="963"/>
                        <a:pt x="3139" y="754"/>
                      </a:cubicBezTo>
                      <a:cubicBezTo>
                        <a:pt x="3285" y="649"/>
                        <a:pt x="3432" y="587"/>
                        <a:pt x="3494" y="503"/>
                      </a:cubicBezTo>
                      <a:cubicBezTo>
                        <a:pt x="3578" y="419"/>
                        <a:pt x="3641" y="398"/>
                        <a:pt x="3641" y="398"/>
                      </a:cubicBezTo>
                      <a:lnTo>
                        <a:pt x="336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6" name="Google Shape;1366;p52"/>
                <p:cNvSpPr/>
                <p:nvPr/>
              </p:nvSpPr>
              <p:spPr>
                <a:xfrm rot="7175099" flipH="1">
                  <a:off x="5045521" y="3007682"/>
                  <a:ext cx="392839" cy="375064"/>
                </a:xfrm>
                <a:custGeom>
                  <a:avLst/>
                  <a:gdLst/>
                  <a:ahLst/>
                  <a:cxnLst/>
                  <a:rect l="l" t="t" r="r" b="b"/>
                  <a:pathLst>
                    <a:path w="15714" h="15003" extrusionOk="0">
                      <a:moveTo>
                        <a:pt x="4436" y="0"/>
                      </a:moveTo>
                      <a:cubicBezTo>
                        <a:pt x="4436" y="0"/>
                        <a:pt x="4185" y="377"/>
                        <a:pt x="3829" y="1005"/>
                      </a:cubicBezTo>
                      <a:cubicBezTo>
                        <a:pt x="3808" y="1088"/>
                        <a:pt x="3746" y="1172"/>
                        <a:pt x="3704" y="1256"/>
                      </a:cubicBezTo>
                      <a:lnTo>
                        <a:pt x="3536" y="1486"/>
                      </a:lnTo>
                      <a:cubicBezTo>
                        <a:pt x="3411" y="1632"/>
                        <a:pt x="3306" y="1821"/>
                        <a:pt x="3181" y="2009"/>
                      </a:cubicBezTo>
                      <a:cubicBezTo>
                        <a:pt x="3076" y="2197"/>
                        <a:pt x="2930" y="2407"/>
                        <a:pt x="2804" y="2574"/>
                      </a:cubicBezTo>
                      <a:cubicBezTo>
                        <a:pt x="2762" y="2679"/>
                        <a:pt x="2679" y="2762"/>
                        <a:pt x="2616" y="2867"/>
                      </a:cubicBezTo>
                      <a:lnTo>
                        <a:pt x="2407" y="3160"/>
                      </a:lnTo>
                      <a:cubicBezTo>
                        <a:pt x="2135" y="3557"/>
                        <a:pt x="1842" y="3913"/>
                        <a:pt x="1570" y="4248"/>
                      </a:cubicBezTo>
                      <a:cubicBezTo>
                        <a:pt x="1298" y="4604"/>
                        <a:pt x="1026" y="4876"/>
                        <a:pt x="795" y="5148"/>
                      </a:cubicBezTo>
                      <a:cubicBezTo>
                        <a:pt x="586" y="5399"/>
                        <a:pt x="398" y="5650"/>
                        <a:pt x="251" y="5775"/>
                      </a:cubicBezTo>
                      <a:lnTo>
                        <a:pt x="0" y="6006"/>
                      </a:lnTo>
                      <a:lnTo>
                        <a:pt x="9207" y="15003"/>
                      </a:lnTo>
                      <a:lnTo>
                        <a:pt x="9562" y="14668"/>
                      </a:lnTo>
                      <a:cubicBezTo>
                        <a:pt x="9793" y="14459"/>
                        <a:pt x="10065" y="14145"/>
                        <a:pt x="10399" y="13747"/>
                      </a:cubicBezTo>
                      <a:cubicBezTo>
                        <a:pt x="10734" y="13350"/>
                        <a:pt x="11132" y="12910"/>
                        <a:pt x="11550" y="12408"/>
                      </a:cubicBezTo>
                      <a:cubicBezTo>
                        <a:pt x="11927" y="11885"/>
                        <a:pt x="12345" y="11362"/>
                        <a:pt x="12764" y="10818"/>
                      </a:cubicBezTo>
                      <a:lnTo>
                        <a:pt x="13098" y="10420"/>
                      </a:lnTo>
                      <a:cubicBezTo>
                        <a:pt x="13203" y="10295"/>
                        <a:pt x="13266" y="10148"/>
                        <a:pt x="13370" y="10002"/>
                      </a:cubicBezTo>
                      <a:cubicBezTo>
                        <a:pt x="13559" y="9730"/>
                        <a:pt x="13747" y="9458"/>
                        <a:pt x="13935" y="9207"/>
                      </a:cubicBezTo>
                      <a:cubicBezTo>
                        <a:pt x="14082" y="8935"/>
                        <a:pt x="14270" y="8684"/>
                        <a:pt x="14417" y="8433"/>
                      </a:cubicBezTo>
                      <a:cubicBezTo>
                        <a:pt x="14500" y="8307"/>
                        <a:pt x="14584" y="8182"/>
                        <a:pt x="14668" y="8077"/>
                      </a:cubicBezTo>
                      <a:cubicBezTo>
                        <a:pt x="14731" y="7951"/>
                        <a:pt x="14814" y="7847"/>
                        <a:pt x="14856" y="7742"/>
                      </a:cubicBezTo>
                      <a:cubicBezTo>
                        <a:pt x="15358" y="6842"/>
                        <a:pt x="15714" y="6278"/>
                        <a:pt x="15714" y="6278"/>
                      </a:cubicBezTo>
                      <a:lnTo>
                        <a:pt x="443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7" name="Google Shape;1367;p52"/>
                <p:cNvSpPr/>
                <p:nvPr/>
              </p:nvSpPr>
              <p:spPr>
                <a:xfrm rot="7175099" flipH="1">
                  <a:off x="5139726" y="3177218"/>
                  <a:ext cx="75848" cy="84748"/>
                </a:xfrm>
                <a:custGeom>
                  <a:avLst/>
                  <a:gdLst/>
                  <a:ahLst/>
                  <a:cxnLst/>
                  <a:rect l="l" t="t" r="r" b="b"/>
                  <a:pathLst>
                    <a:path w="3034" h="3390" extrusionOk="0">
                      <a:moveTo>
                        <a:pt x="2636" y="0"/>
                      </a:moveTo>
                      <a:cubicBezTo>
                        <a:pt x="2636" y="0"/>
                        <a:pt x="2490" y="209"/>
                        <a:pt x="2260" y="481"/>
                      </a:cubicBezTo>
                      <a:cubicBezTo>
                        <a:pt x="2155" y="649"/>
                        <a:pt x="2009" y="837"/>
                        <a:pt x="1862" y="1004"/>
                      </a:cubicBezTo>
                      <a:cubicBezTo>
                        <a:pt x="1695" y="1193"/>
                        <a:pt x="1527" y="1381"/>
                        <a:pt x="1360" y="1569"/>
                      </a:cubicBezTo>
                      <a:cubicBezTo>
                        <a:pt x="1025" y="1946"/>
                        <a:pt x="711" y="2323"/>
                        <a:pt x="439" y="2615"/>
                      </a:cubicBezTo>
                      <a:lnTo>
                        <a:pt x="0" y="3055"/>
                      </a:lnTo>
                      <a:lnTo>
                        <a:pt x="377" y="3390"/>
                      </a:lnTo>
                      <a:lnTo>
                        <a:pt x="816" y="2950"/>
                      </a:lnTo>
                      <a:cubicBezTo>
                        <a:pt x="1067" y="2657"/>
                        <a:pt x="1423" y="2302"/>
                        <a:pt x="1758" y="1904"/>
                      </a:cubicBezTo>
                      <a:cubicBezTo>
                        <a:pt x="1904" y="1695"/>
                        <a:pt x="2092" y="1507"/>
                        <a:pt x="2260" y="1318"/>
                      </a:cubicBezTo>
                      <a:cubicBezTo>
                        <a:pt x="2385" y="1151"/>
                        <a:pt x="2532" y="963"/>
                        <a:pt x="2636" y="795"/>
                      </a:cubicBezTo>
                      <a:cubicBezTo>
                        <a:pt x="2887" y="523"/>
                        <a:pt x="3034" y="314"/>
                        <a:pt x="3034" y="314"/>
                      </a:cubicBezTo>
                      <a:lnTo>
                        <a:pt x="2636"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8" name="Google Shape;1368;p52"/>
                <p:cNvSpPr/>
                <p:nvPr/>
              </p:nvSpPr>
              <p:spPr>
                <a:xfrm rot="7175099" flipH="1">
                  <a:off x="5270339" y="3033213"/>
                  <a:ext cx="383439" cy="336366"/>
                </a:xfrm>
                <a:custGeom>
                  <a:avLst/>
                  <a:gdLst/>
                  <a:ahLst/>
                  <a:cxnLst/>
                  <a:rect l="l" t="t" r="r" b="b"/>
                  <a:pathLst>
                    <a:path w="15338" h="13455" extrusionOk="0">
                      <a:moveTo>
                        <a:pt x="3035" y="1"/>
                      </a:moveTo>
                      <a:cubicBezTo>
                        <a:pt x="3035" y="1"/>
                        <a:pt x="2993" y="126"/>
                        <a:pt x="2930" y="336"/>
                      </a:cubicBezTo>
                      <a:cubicBezTo>
                        <a:pt x="2888" y="524"/>
                        <a:pt x="2784" y="838"/>
                        <a:pt x="2658" y="1173"/>
                      </a:cubicBezTo>
                      <a:cubicBezTo>
                        <a:pt x="2512" y="1528"/>
                        <a:pt x="2386" y="1926"/>
                        <a:pt x="2240" y="2365"/>
                      </a:cubicBezTo>
                      <a:cubicBezTo>
                        <a:pt x="2156" y="2574"/>
                        <a:pt x="2072" y="2825"/>
                        <a:pt x="1968" y="3035"/>
                      </a:cubicBezTo>
                      <a:cubicBezTo>
                        <a:pt x="1863" y="3265"/>
                        <a:pt x="1779" y="3474"/>
                        <a:pt x="1675" y="3704"/>
                      </a:cubicBezTo>
                      <a:cubicBezTo>
                        <a:pt x="1570" y="3934"/>
                        <a:pt x="1507" y="4186"/>
                        <a:pt x="1403" y="4395"/>
                      </a:cubicBezTo>
                      <a:cubicBezTo>
                        <a:pt x="1319" y="4604"/>
                        <a:pt x="1215" y="4813"/>
                        <a:pt x="1110" y="5022"/>
                      </a:cubicBezTo>
                      <a:cubicBezTo>
                        <a:pt x="901" y="5399"/>
                        <a:pt x="712" y="5797"/>
                        <a:pt x="566" y="6111"/>
                      </a:cubicBezTo>
                      <a:cubicBezTo>
                        <a:pt x="399" y="6445"/>
                        <a:pt x="273" y="6717"/>
                        <a:pt x="168" y="6906"/>
                      </a:cubicBezTo>
                      <a:cubicBezTo>
                        <a:pt x="64" y="7073"/>
                        <a:pt x="1" y="7178"/>
                        <a:pt x="1" y="7178"/>
                      </a:cubicBezTo>
                      <a:lnTo>
                        <a:pt x="11237" y="13455"/>
                      </a:lnTo>
                      <a:lnTo>
                        <a:pt x="11467" y="13078"/>
                      </a:lnTo>
                      <a:cubicBezTo>
                        <a:pt x="11614" y="12806"/>
                        <a:pt x="11781" y="12450"/>
                        <a:pt x="12011" y="11990"/>
                      </a:cubicBezTo>
                      <a:cubicBezTo>
                        <a:pt x="12241" y="11551"/>
                        <a:pt x="12492" y="11028"/>
                        <a:pt x="12764" y="10484"/>
                      </a:cubicBezTo>
                      <a:cubicBezTo>
                        <a:pt x="12911" y="10212"/>
                        <a:pt x="13036" y="9898"/>
                        <a:pt x="13162" y="9626"/>
                      </a:cubicBezTo>
                      <a:cubicBezTo>
                        <a:pt x="13287" y="9312"/>
                        <a:pt x="13434" y="9019"/>
                        <a:pt x="13559" y="8705"/>
                      </a:cubicBezTo>
                      <a:cubicBezTo>
                        <a:pt x="13664" y="8391"/>
                        <a:pt x="13790" y="8077"/>
                        <a:pt x="13915" y="7784"/>
                      </a:cubicBezTo>
                      <a:cubicBezTo>
                        <a:pt x="14062" y="7471"/>
                        <a:pt x="14166" y="7178"/>
                        <a:pt x="14271" y="6906"/>
                      </a:cubicBezTo>
                      <a:cubicBezTo>
                        <a:pt x="14480" y="6320"/>
                        <a:pt x="14647" y="5797"/>
                        <a:pt x="14815" y="5336"/>
                      </a:cubicBezTo>
                      <a:cubicBezTo>
                        <a:pt x="14961" y="4855"/>
                        <a:pt x="15108" y="4458"/>
                        <a:pt x="15212" y="4206"/>
                      </a:cubicBezTo>
                      <a:cubicBezTo>
                        <a:pt x="15275" y="3934"/>
                        <a:pt x="15338" y="3788"/>
                        <a:pt x="15338" y="3788"/>
                      </a:cubicBezTo>
                      <a:lnTo>
                        <a:pt x="303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9" name="Google Shape;1369;p52"/>
                <p:cNvSpPr/>
                <p:nvPr/>
              </p:nvSpPr>
              <p:spPr>
                <a:xfrm rot="7175099" flipH="1">
                  <a:off x="5378302" y="3156716"/>
                  <a:ext cx="55473" cy="95747"/>
                </a:xfrm>
                <a:custGeom>
                  <a:avLst/>
                  <a:gdLst/>
                  <a:ahLst/>
                  <a:cxnLst/>
                  <a:rect l="l" t="t" r="r" b="b"/>
                  <a:pathLst>
                    <a:path w="2219" h="3830" extrusionOk="0">
                      <a:moveTo>
                        <a:pt x="1779" y="1"/>
                      </a:moveTo>
                      <a:cubicBezTo>
                        <a:pt x="1779" y="1"/>
                        <a:pt x="1695" y="231"/>
                        <a:pt x="1549" y="566"/>
                      </a:cubicBezTo>
                      <a:cubicBezTo>
                        <a:pt x="1402" y="942"/>
                        <a:pt x="1151" y="1382"/>
                        <a:pt x="942" y="1821"/>
                      </a:cubicBezTo>
                      <a:cubicBezTo>
                        <a:pt x="712" y="2260"/>
                        <a:pt x="481" y="2721"/>
                        <a:pt x="314" y="3056"/>
                      </a:cubicBezTo>
                      <a:cubicBezTo>
                        <a:pt x="126" y="3390"/>
                        <a:pt x="0" y="3600"/>
                        <a:pt x="0" y="3600"/>
                      </a:cubicBezTo>
                      <a:lnTo>
                        <a:pt x="440" y="3830"/>
                      </a:lnTo>
                      <a:cubicBezTo>
                        <a:pt x="440" y="3830"/>
                        <a:pt x="586" y="3621"/>
                        <a:pt x="753" y="3286"/>
                      </a:cubicBezTo>
                      <a:cubicBezTo>
                        <a:pt x="942" y="2951"/>
                        <a:pt x="1151" y="2470"/>
                        <a:pt x="1381" y="2030"/>
                      </a:cubicBezTo>
                      <a:cubicBezTo>
                        <a:pt x="1590" y="1591"/>
                        <a:pt x="1821" y="1110"/>
                        <a:pt x="1988" y="775"/>
                      </a:cubicBezTo>
                      <a:cubicBezTo>
                        <a:pt x="2113" y="440"/>
                        <a:pt x="2218" y="210"/>
                        <a:pt x="2218" y="210"/>
                      </a:cubicBezTo>
                      <a:lnTo>
                        <a:pt x="177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0" name="Google Shape;1370;p52"/>
                <p:cNvSpPr/>
                <p:nvPr/>
              </p:nvSpPr>
              <p:spPr>
                <a:xfrm rot="7175099" flipH="1">
                  <a:off x="5501426" y="3107134"/>
                  <a:ext cx="362015" cy="293467"/>
                </a:xfrm>
                <a:custGeom>
                  <a:avLst/>
                  <a:gdLst/>
                  <a:ahLst/>
                  <a:cxnLst/>
                  <a:rect l="l" t="t" r="r" b="b"/>
                  <a:pathLst>
                    <a:path w="14481" h="11739" extrusionOk="0">
                      <a:moveTo>
                        <a:pt x="1738" y="1"/>
                      </a:moveTo>
                      <a:cubicBezTo>
                        <a:pt x="1738" y="1"/>
                        <a:pt x="1654" y="524"/>
                        <a:pt x="1528" y="1277"/>
                      </a:cubicBezTo>
                      <a:cubicBezTo>
                        <a:pt x="1382" y="2030"/>
                        <a:pt x="1235" y="3056"/>
                        <a:pt x="1005" y="4039"/>
                      </a:cubicBezTo>
                      <a:cubicBezTo>
                        <a:pt x="901" y="4541"/>
                        <a:pt x="796" y="5043"/>
                        <a:pt x="691" y="5504"/>
                      </a:cubicBezTo>
                      <a:cubicBezTo>
                        <a:pt x="587" y="5985"/>
                        <a:pt x="440" y="6403"/>
                        <a:pt x="336" y="6759"/>
                      </a:cubicBezTo>
                      <a:cubicBezTo>
                        <a:pt x="126" y="7491"/>
                        <a:pt x="1" y="7973"/>
                        <a:pt x="1" y="7973"/>
                      </a:cubicBezTo>
                      <a:lnTo>
                        <a:pt x="12304" y="11739"/>
                      </a:lnTo>
                      <a:cubicBezTo>
                        <a:pt x="12304" y="11739"/>
                        <a:pt x="12492" y="11132"/>
                        <a:pt x="12743" y="10191"/>
                      </a:cubicBezTo>
                      <a:cubicBezTo>
                        <a:pt x="12848" y="9730"/>
                        <a:pt x="13036" y="9165"/>
                        <a:pt x="13162" y="8600"/>
                      </a:cubicBezTo>
                      <a:cubicBezTo>
                        <a:pt x="13287" y="8015"/>
                        <a:pt x="13455" y="7387"/>
                        <a:pt x="13580" y="6759"/>
                      </a:cubicBezTo>
                      <a:cubicBezTo>
                        <a:pt x="13873" y="5504"/>
                        <a:pt x="14062" y="4290"/>
                        <a:pt x="14208" y="3349"/>
                      </a:cubicBezTo>
                      <a:lnTo>
                        <a:pt x="14480" y="1779"/>
                      </a:lnTo>
                      <a:lnTo>
                        <a:pt x="17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1" name="Google Shape;1371;p52"/>
                <p:cNvSpPr/>
                <p:nvPr/>
              </p:nvSpPr>
              <p:spPr>
                <a:xfrm rot="7175099" flipH="1">
                  <a:off x="5613022" y="3190602"/>
                  <a:ext cx="36624" cy="100972"/>
                </a:xfrm>
                <a:custGeom>
                  <a:avLst/>
                  <a:gdLst/>
                  <a:ahLst/>
                  <a:cxnLst/>
                  <a:rect l="l" t="t" r="r" b="b"/>
                  <a:pathLst>
                    <a:path w="1465" h="4039" extrusionOk="0">
                      <a:moveTo>
                        <a:pt x="1005" y="0"/>
                      </a:moveTo>
                      <a:cubicBezTo>
                        <a:pt x="1005" y="0"/>
                        <a:pt x="942" y="251"/>
                        <a:pt x="858" y="628"/>
                      </a:cubicBezTo>
                      <a:cubicBezTo>
                        <a:pt x="837" y="816"/>
                        <a:pt x="795" y="1026"/>
                        <a:pt x="733" y="1256"/>
                      </a:cubicBezTo>
                      <a:cubicBezTo>
                        <a:pt x="712" y="1465"/>
                        <a:pt x="607" y="1716"/>
                        <a:pt x="544" y="1946"/>
                      </a:cubicBezTo>
                      <a:cubicBezTo>
                        <a:pt x="272" y="2930"/>
                        <a:pt x="0" y="3892"/>
                        <a:pt x="0" y="3892"/>
                      </a:cubicBezTo>
                      <a:lnTo>
                        <a:pt x="461" y="4039"/>
                      </a:lnTo>
                      <a:cubicBezTo>
                        <a:pt x="461" y="4039"/>
                        <a:pt x="733" y="3076"/>
                        <a:pt x="1025" y="2093"/>
                      </a:cubicBezTo>
                      <a:cubicBezTo>
                        <a:pt x="1067" y="1821"/>
                        <a:pt x="1151" y="1591"/>
                        <a:pt x="1214" y="1360"/>
                      </a:cubicBezTo>
                      <a:cubicBezTo>
                        <a:pt x="1256" y="1109"/>
                        <a:pt x="1277" y="900"/>
                        <a:pt x="1339" y="733"/>
                      </a:cubicBezTo>
                      <a:cubicBezTo>
                        <a:pt x="1402" y="356"/>
                        <a:pt x="1465" y="105"/>
                        <a:pt x="1465" y="105"/>
                      </a:cubicBezTo>
                      <a:lnTo>
                        <a:pt x="1005"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372" name="Google Shape;1372;p52"/>
              <p:cNvGrpSpPr/>
              <p:nvPr/>
            </p:nvGrpSpPr>
            <p:grpSpPr>
              <a:xfrm rot="10800000">
                <a:off x="5683508" y="3727938"/>
                <a:ext cx="1565629" cy="891204"/>
                <a:chOff x="2532125" y="1356325"/>
                <a:chExt cx="1605609" cy="913962"/>
              </a:xfrm>
            </p:grpSpPr>
            <p:sp>
              <p:nvSpPr>
                <p:cNvPr id="1373" name="Google Shape;1373;p52"/>
                <p:cNvSpPr/>
                <p:nvPr/>
              </p:nvSpPr>
              <p:spPr>
                <a:xfrm>
                  <a:off x="2541893" y="1356325"/>
                  <a:ext cx="353056" cy="473032"/>
                </a:xfrm>
                <a:custGeom>
                  <a:avLst/>
                  <a:gdLst/>
                  <a:ahLst/>
                  <a:cxnLst/>
                  <a:rect l="l" t="t" r="r" b="b"/>
                  <a:pathLst>
                    <a:path w="9605" h="12869" extrusionOk="0">
                      <a:moveTo>
                        <a:pt x="0" y="1"/>
                      </a:moveTo>
                      <a:lnTo>
                        <a:pt x="0" y="12869"/>
                      </a:lnTo>
                      <a:lnTo>
                        <a:pt x="9604" y="12869"/>
                      </a:lnTo>
                      <a:lnTo>
                        <a:pt x="9604"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4" name="Google Shape;1374;p52"/>
                <p:cNvSpPr/>
                <p:nvPr/>
              </p:nvSpPr>
              <p:spPr>
                <a:xfrm>
                  <a:off x="2532125" y="1583990"/>
                  <a:ext cx="156146" cy="18489"/>
                </a:xfrm>
                <a:custGeom>
                  <a:avLst/>
                  <a:gdLst/>
                  <a:ahLst/>
                  <a:cxnLst/>
                  <a:rect l="l" t="t" r="r" b="b"/>
                  <a:pathLst>
                    <a:path w="4248" h="503" extrusionOk="0">
                      <a:moveTo>
                        <a:pt x="0" y="0"/>
                      </a:moveTo>
                      <a:lnTo>
                        <a:pt x="0" y="502"/>
                      </a:lnTo>
                      <a:lnTo>
                        <a:pt x="4248" y="502"/>
                      </a:lnTo>
                      <a:lnTo>
                        <a:pt x="4248"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5" name="Google Shape;1375;p52"/>
                <p:cNvSpPr/>
                <p:nvPr/>
              </p:nvSpPr>
              <p:spPr>
                <a:xfrm>
                  <a:off x="2894128" y="1356325"/>
                  <a:ext cx="360738" cy="473804"/>
                </a:xfrm>
                <a:custGeom>
                  <a:avLst/>
                  <a:gdLst/>
                  <a:ahLst/>
                  <a:cxnLst/>
                  <a:rect l="l" t="t" r="r" b="b"/>
                  <a:pathLst>
                    <a:path w="9814" h="12890" extrusionOk="0">
                      <a:moveTo>
                        <a:pt x="0" y="1"/>
                      </a:moveTo>
                      <a:lnTo>
                        <a:pt x="0" y="12890"/>
                      </a:lnTo>
                      <a:lnTo>
                        <a:pt x="9437" y="12890"/>
                      </a:lnTo>
                      <a:lnTo>
                        <a:pt x="9814"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6" name="Google Shape;1376;p52"/>
                <p:cNvSpPr/>
                <p:nvPr/>
              </p:nvSpPr>
              <p:spPr>
                <a:xfrm>
                  <a:off x="2884360" y="1583990"/>
                  <a:ext cx="156918" cy="18489"/>
                </a:xfrm>
                <a:custGeom>
                  <a:avLst/>
                  <a:gdLst/>
                  <a:ahLst/>
                  <a:cxnLst/>
                  <a:rect l="l" t="t" r="r" b="b"/>
                  <a:pathLst>
                    <a:path w="4269" h="503" extrusionOk="0">
                      <a:moveTo>
                        <a:pt x="0" y="0"/>
                      </a:moveTo>
                      <a:lnTo>
                        <a:pt x="0" y="502"/>
                      </a:lnTo>
                      <a:lnTo>
                        <a:pt x="4269" y="502"/>
                      </a:lnTo>
                      <a:lnTo>
                        <a:pt x="4269"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7" name="Google Shape;1377;p52"/>
                <p:cNvSpPr/>
                <p:nvPr/>
              </p:nvSpPr>
              <p:spPr>
                <a:xfrm>
                  <a:off x="3232736" y="1358641"/>
                  <a:ext cx="463806" cy="536108"/>
                </a:xfrm>
                <a:custGeom>
                  <a:avLst/>
                  <a:gdLst/>
                  <a:ahLst/>
                  <a:cxnLst/>
                  <a:rect l="l" t="t" r="r" b="b"/>
                  <a:pathLst>
                    <a:path w="12618" h="14585" extrusionOk="0">
                      <a:moveTo>
                        <a:pt x="356" y="1"/>
                      </a:moveTo>
                      <a:lnTo>
                        <a:pt x="1" y="12869"/>
                      </a:lnTo>
                      <a:lnTo>
                        <a:pt x="252" y="12869"/>
                      </a:lnTo>
                      <a:cubicBezTo>
                        <a:pt x="419" y="12869"/>
                        <a:pt x="670" y="12890"/>
                        <a:pt x="963" y="12910"/>
                      </a:cubicBezTo>
                      <a:cubicBezTo>
                        <a:pt x="1570" y="12973"/>
                        <a:pt x="2323" y="13120"/>
                        <a:pt x="3077" y="13329"/>
                      </a:cubicBezTo>
                      <a:cubicBezTo>
                        <a:pt x="3851" y="13538"/>
                        <a:pt x="4583" y="13852"/>
                        <a:pt x="5106" y="14124"/>
                      </a:cubicBezTo>
                      <a:cubicBezTo>
                        <a:pt x="5232" y="14187"/>
                        <a:pt x="5357" y="14250"/>
                        <a:pt x="5462" y="14291"/>
                      </a:cubicBezTo>
                      <a:cubicBezTo>
                        <a:pt x="5566" y="14354"/>
                        <a:pt x="5650" y="14396"/>
                        <a:pt x="5734" y="14459"/>
                      </a:cubicBezTo>
                      <a:cubicBezTo>
                        <a:pt x="5880" y="14543"/>
                        <a:pt x="5964" y="14584"/>
                        <a:pt x="5964" y="14584"/>
                      </a:cubicBezTo>
                      <a:lnTo>
                        <a:pt x="12618" y="3579"/>
                      </a:lnTo>
                      <a:cubicBezTo>
                        <a:pt x="12618" y="3579"/>
                        <a:pt x="12471" y="3474"/>
                        <a:pt x="12157" y="3286"/>
                      </a:cubicBezTo>
                      <a:cubicBezTo>
                        <a:pt x="11990" y="3202"/>
                        <a:pt x="11823" y="3097"/>
                        <a:pt x="11613" y="2972"/>
                      </a:cubicBezTo>
                      <a:lnTo>
                        <a:pt x="10881" y="2616"/>
                      </a:lnTo>
                      <a:cubicBezTo>
                        <a:pt x="9814" y="2051"/>
                        <a:pt x="8286" y="1423"/>
                        <a:pt x="6738" y="984"/>
                      </a:cubicBezTo>
                      <a:cubicBezTo>
                        <a:pt x="5169" y="545"/>
                        <a:pt x="3579" y="252"/>
                        <a:pt x="2386" y="126"/>
                      </a:cubicBezTo>
                      <a:cubicBezTo>
                        <a:pt x="1779" y="63"/>
                        <a:pt x="1256" y="42"/>
                        <a:pt x="921" y="22"/>
                      </a:cubicBezTo>
                      <a:cubicBezTo>
                        <a:pt x="566" y="1"/>
                        <a:pt x="356" y="1"/>
                        <a:pt x="35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8" name="Google Shape;1378;p52"/>
                <p:cNvSpPr/>
                <p:nvPr/>
              </p:nvSpPr>
              <p:spPr>
                <a:xfrm>
                  <a:off x="3237367" y="1583990"/>
                  <a:ext cx="157690" cy="40801"/>
                </a:xfrm>
                <a:custGeom>
                  <a:avLst/>
                  <a:gdLst/>
                  <a:ahLst/>
                  <a:cxnLst/>
                  <a:rect l="l" t="t" r="r" b="b"/>
                  <a:pathLst>
                    <a:path w="4290" h="1110" extrusionOk="0">
                      <a:moveTo>
                        <a:pt x="21" y="0"/>
                      </a:moveTo>
                      <a:lnTo>
                        <a:pt x="0" y="502"/>
                      </a:lnTo>
                      <a:cubicBezTo>
                        <a:pt x="0" y="502"/>
                        <a:pt x="1046" y="523"/>
                        <a:pt x="2093" y="691"/>
                      </a:cubicBezTo>
                      <a:cubicBezTo>
                        <a:pt x="3139" y="837"/>
                        <a:pt x="4164" y="1109"/>
                        <a:pt x="4164" y="1109"/>
                      </a:cubicBezTo>
                      <a:lnTo>
                        <a:pt x="4290" y="607"/>
                      </a:lnTo>
                      <a:cubicBezTo>
                        <a:pt x="4290" y="607"/>
                        <a:pt x="3243" y="356"/>
                        <a:pt x="2176" y="189"/>
                      </a:cubicBezTo>
                      <a:cubicBezTo>
                        <a:pt x="1109" y="42"/>
                        <a:pt x="21" y="0"/>
                        <a:pt x="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9" name="Google Shape;1379;p52"/>
                <p:cNvSpPr/>
                <p:nvPr/>
              </p:nvSpPr>
              <p:spPr>
                <a:xfrm>
                  <a:off x="3449634" y="1490153"/>
                  <a:ext cx="571469" cy="569190"/>
                </a:xfrm>
                <a:custGeom>
                  <a:avLst/>
                  <a:gdLst/>
                  <a:ahLst/>
                  <a:cxnLst/>
                  <a:rect l="l" t="t" r="r" b="b"/>
                  <a:pathLst>
                    <a:path w="15547" h="15485" extrusionOk="0">
                      <a:moveTo>
                        <a:pt x="6654" y="1"/>
                      </a:moveTo>
                      <a:lnTo>
                        <a:pt x="0" y="11006"/>
                      </a:lnTo>
                      <a:lnTo>
                        <a:pt x="251" y="11153"/>
                      </a:lnTo>
                      <a:cubicBezTo>
                        <a:pt x="314" y="11195"/>
                        <a:pt x="398" y="11257"/>
                        <a:pt x="502" y="11320"/>
                      </a:cubicBezTo>
                      <a:cubicBezTo>
                        <a:pt x="607" y="11404"/>
                        <a:pt x="712" y="11467"/>
                        <a:pt x="837" y="11550"/>
                      </a:cubicBezTo>
                      <a:cubicBezTo>
                        <a:pt x="1339" y="11885"/>
                        <a:pt x="1946" y="12387"/>
                        <a:pt x="2490" y="12973"/>
                      </a:cubicBezTo>
                      <a:cubicBezTo>
                        <a:pt x="3055" y="13517"/>
                        <a:pt x="3536" y="14145"/>
                        <a:pt x="3871" y="14647"/>
                      </a:cubicBezTo>
                      <a:cubicBezTo>
                        <a:pt x="4038" y="14898"/>
                        <a:pt x="4185" y="15086"/>
                        <a:pt x="4269" y="15254"/>
                      </a:cubicBezTo>
                      <a:cubicBezTo>
                        <a:pt x="4352" y="15400"/>
                        <a:pt x="4394" y="15484"/>
                        <a:pt x="4394" y="15484"/>
                      </a:cubicBezTo>
                      <a:lnTo>
                        <a:pt x="15546" y="9144"/>
                      </a:lnTo>
                      <a:cubicBezTo>
                        <a:pt x="15546" y="9144"/>
                        <a:pt x="15149" y="8433"/>
                        <a:pt x="14479" y="7428"/>
                      </a:cubicBezTo>
                      <a:cubicBezTo>
                        <a:pt x="13789" y="6424"/>
                        <a:pt x="12805" y="5148"/>
                        <a:pt x="11676" y="3997"/>
                      </a:cubicBezTo>
                      <a:cubicBezTo>
                        <a:pt x="10546" y="2825"/>
                        <a:pt x="9311" y="1800"/>
                        <a:pt x="8328" y="1089"/>
                      </a:cubicBezTo>
                      <a:cubicBezTo>
                        <a:pt x="8056" y="900"/>
                        <a:pt x="7847" y="754"/>
                        <a:pt x="7637" y="628"/>
                      </a:cubicBezTo>
                      <a:cubicBezTo>
                        <a:pt x="7470" y="482"/>
                        <a:pt x="7282" y="377"/>
                        <a:pt x="7114" y="273"/>
                      </a:cubicBezTo>
                      <a:cubicBezTo>
                        <a:pt x="6842" y="105"/>
                        <a:pt x="6654" y="1"/>
                        <a:pt x="665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0" name="Google Shape;1380;p52"/>
                <p:cNvSpPr/>
                <p:nvPr/>
              </p:nvSpPr>
              <p:spPr>
                <a:xfrm>
                  <a:off x="3568835" y="1685509"/>
                  <a:ext cx="135378" cy="108471"/>
                </a:xfrm>
                <a:custGeom>
                  <a:avLst/>
                  <a:gdLst/>
                  <a:ahLst/>
                  <a:cxnLst/>
                  <a:rect l="l" t="t" r="r" b="b"/>
                  <a:pathLst>
                    <a:path w="3683" h="2951" extrusionOk="0">
                      <a:moveTo>
                        <a:pt x="272" y="0"/>
                      </a:moveTo>
                      <a:lnTo>
                        <a:pt x="0" y="419"/>
                      </a:lnTo>
                      <a:cubicBezTo>
                        <a:pt x="0" y="419"/>
                        <a:pt x="900" y="942"/>
                        <a:pt x="1737" y="1590"/>
                      </a:cubicBezTo>
                      <a:cubicBezTo>
                        <a:pt x="2155" y="1904"/>
                        <a:pt x="2553" y="2239"/>
                        <a:pt x="2825" y="2511"/>
                      </a:cubicBezTo>
                      <a:cubicBezTo>
                        <a:pt x="3118" y="2762"/>
                        <a:pt x="3306" y="2950"/>
                        <a:pt x="3306" y="2950"/>
                      </a:cubicBezTo>
                      <a:lnTo>
                        <a:pt x="3683" y="2637"/>
                      </a:lnTo>
                      <a:cubicBezTo>
                        <a:pt x="3683" y="2637"/>
                        <a:pt x="3474" y="2448"/>
                        <a:pt x="3202" y="2155"/>
                      </a:cubicBezTo>
                      <a:cubicBezTo>
                        <a:pt x="2888" y="1904"/>
                        <a:pt x="2469" y="1528"/>
                        <a:pt x="2051" y="1214"/>
                      </a:cubicBezTo>
                      <a:cubicBezTo>
                        <a:pt x="1193" y="544"/>
                        <a:pt x="272" y="0"/>
                        <a:pt x="27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1" name="Google Shape;1381;p52"/>
                <p:cNvSpPr/>
                <p:nvPr/>
              </p:nvSpPr>
              <p:spPr>
                <a:xfrm>
                  <a:off x="3607801" y="1816479"/>
                  <a:ext cx="529933" cy="453808"/>
                </a:xfrm>
                <a:custGeom>
                  <a:avLst/>
                  <a:gdLst/>
                  <a:ahLst/>
                  <a:cxnLst/>
                  <a:rect l="l" t="t" r="r" b="b"/>
                  <a:pathLst>
                    <a:path w="14417" h="12346" extrusionOk="0">
                      <a:moveTo>
                        <a:pt x="11173" y="0"/>
                      </a:moveTo>
                      <a:lnTo>
                        <a:pt x="0" y="6340"/>
                      </a:lnTo>
                      <a:cubicBezTo>
                        <a:pt x="0" y="6340"/>
                        <a:pt x="42" y="6424"/>
                        <a:pt x="126" y="6570"/>
                      </a:cubicBezTo>
                      <a:cubicBezTo>
                        <a:pt x="209" y="6738"/>
                        <a:pt x="335" y="6947"/>
                        <a:pt x="439" y="7198"/>
                      </a:cubicBezTo>
                      <a:cubicBezTo>
                        <a:pt x="690" y="7742"/>
                        <a:pt x="983" y="8474"/>
                        <a:pt x="1172" y="9248"/>
                      </a:cubicBezTo>
                      <a:cubicBezTo>
                        <a:pt x="1381" y="10002"/>
                        <a:pt x="1486" y="10776"/>
                        <a:pt x="1527" y="11383"/>
                      </a:cubicBezTo>
                      <a:cubicBezTo>
                        <a:pt x="1527" y="11508"/>
                        <a:pt x="1569" y="11655"/>
                        <a:pt x="1569" y="11780"/>
                      </a:cubicBezTo>
                      <a:lnTo>
                        <a:pt x="1569" y="12094"/>
                      </a:lnTo>
                      <a:lnTo>
                        <a:pt x="1569" y="12345"/>
                      </a:lnTo>
                      <a:lnTo>
                        <a:pt x="14416" y="12345"/>
                      </a:lnTo>
                      <a:lnTo>
                        <a:pt x="14416" y="11801"/>
                      </a:lnTo>
                      <a:cubicBezTo>
                        <a:pt x="14395" y="11655"/>
                        <a:pt x="14395" y="11404"/>
                        <a:pt x="14395" y="11173"/>
                      </a:cubicBezTo>
                      <a:cubicBezTo>
                        <a:pt x="14395" y="10943"/>
                        <a:pt x="14375" y="10671"/>
                        <a:pt x="14354" y="10357"/>
                      </a:cubicBezTo>
                      <a:cubicBezTo>
                        <a:pt x="14270" y="9165"/>
                        <a:pt x="14040" y="7575"/>
                        <a:pt x="13621" y="6005"/>
                      </a:cubicBezTo>
                      <a:cubicBezTo>
                        <a:pt x="13203" y="4436"/>
                        <a:pt x="12617" y="2909"/>
                        <a:pt x="12094" y="1821"/>
                      </a:cubicBezTo>
                      <a:cubicBezTo>
                        <a:pt x="11864" y="1256"/>
                        <a:pt x="11592" y="816"/>
                        <a:pt x="11445" y="502"/>
                      </a:cubicBezTo>
                      <a:cubicBezTo>
                        <a:pt x="11278" y="188"/>
                        <a:pt x="11173" y="0"/>
                        <a:pt x="1117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2" name="Google Shape;1382;p52"/>
                <p:cNvSpPr/>
                <p:nvPr/>
              </p:nvSpPr>
              <p:spPr>
                <a:xfrm>
                  <a:off x="3808779" y="1937764"/>
                  <a:ext cx="77705" cy="151551"/>
                </a:xfrm>
                <a:custGeom>
                  <a:avLst/>
                  <a:gdLst/>
                  <a:ahLst/>
                  <a:cxnLst/>
                  <a:rect l="l" t="t" r="r" b="b"/>
                  <a:pathLst>
                    <a:path w="2114" h="4123" extrusionOk="0">
                      <a:moveTo>
                        <a:pt x="419" y="0"/>
                      </a:moveTo>
                      <a:lnTo>
                        <a:pt x="1" y="251"/>
                      </a:lnTo>
                      <a:lnTo>
                        <a:pt x="63" y="398"/>
                      </a:lnTo>
                      <a:cubicBezTo>
                        <a:pt x="147" y="502"/>
                        <a:pt x="231" y="628"/>
                        <a:pt x="314" y="816"/>
                      </a:cubicBezTo>
                      <a:cubicBezTo>
                        <a:pt x="419" y="1004"/>
                        <a:pt x="524" y="1193"/>
                        <a:pt x="628" y="1423"/>
                      </a:cubicBezTo>
                      <a:lnTo>
                        <a:pt x="942" y="2134"/>
                      </a:lnTo>
                      <a:cubicBezTo>
                        <a:pt x="1109" y="2616"/>
                        <a:pt x="1319" y="3118"/>
                        <a:pt x="1423" y="3494"/>
                      </a:cubicBezTo>
                      <a:cubicBezTo>
                        <a:pt x="1591" y="3850"/>
                        <a:pt x="1633" y="4122"/>
                        <a:pt x="1633" y="4122"/>
                      </a:cubicBezTo>
                      <a:lnTo>
                        <a:pt x="2114" y="3976"/>
                      </a:lnTo>
                      <a:cubicBezTo>
                        <a:pt x="2114" y="3976"/>
                        <a:pt x="2030" y="3725"/>
                        <a:pt x="1905" y="3327"/>
                      </a:cubicBezTo>
                      <a:cubicBezTo>
                        <a:pt x="1779" y="2929"/>
                        <a:pt x="1591" y="2448"/>
                        <a:pt x="1381" y="1946"/>
                      </a:cubicBezTo>
                      <a:cubicBezTo>
                        <a:pt x="1277" y="1674"/>
                        <a:pt x="1172" y="1444"/>
                        <a:pt x="1068" y="1214"/>
                      </a:cubicBezTo>
                      <a:cubicBezTo>
                        <a:pt x="963" y="984"/>
                        <a:pt x="837" y="753"/>
                        <a:pt x="754" y="586"/>
                      </a:cubicBezTo>
                      <a:cubicBezTo>
                        <a:pt x="649" y="419"/>
                        <a:pt x="565" y="272"/>
                        <a:pt x="524" y="167"/>
                      </a:cubicBezTo>
                      <a:cubicBezTo>
                        <a:pt x="440" y="63"/>
                        <a:pt x="419" y="0"/>
                        <a:pt x="4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383" name="Google Shape;1383;p52"/>
              <p:cNvGrpSpPr/>
              <p:nvPr/>
            </p:nvGrpSpPr>
            <p:grpSpPr>
              <a:xfrm rot="17224121">
                <a:off x="1016879" y="1985528"/>
                <a:ext cx="1610059" cy="2965909"/>
                <a:chOff x="5102718" y="3271449"/>
                <a:chExt cx="1121987" cy="2066826"/>
              </a:xfrm>
            </p:grpSpPr>
            <p:sp>
              <p:nvSpPr>
                <p:cNvPr id="1384" name="Google Shape;1384;p52"/>
                <p:cNvSpPr/>
                <p:nvPr/>
              </p:nvSpPr>
              <p:spPr>
                <a:xfrm>
                  <a:off x="5801879" y="3271449"/>
                  <a:ext cx="377700" cy="368300"/>
                </a:xfrm>
                <a:custGeom>
                  <a:avLst/>
                  <a:gdLst/>
                  <a:ahLst/>
                  <a:cxnLst/>
                  <a:rect l="l" t="t" r="r" b="b"/>
                  <a:pathLst>
                    <a:path w="15108" h="14732" extrusionOk="0">
                      <a:moveTo>
                        <a:pt x="9102" y="1"/>
                      </a:moveTo>
                      <a:lnTo>
                        <a:pt x="1" y="9103"/>
                      </a:lnTo>
                      <a:lnTo>
                        <a:pt x="42" y="9165"/>
                      </a:lnTo>
                      <a:cubicBezTo>
                        <a:pt x="105" y="9228"/>
                        <a:pt x="189" y="9312"/>
                        <a:pt x="335" y="9521"/>
                      </a:cubicBezTo>
                      <a:cubicBezTo>
                        <a:pt x="607" y="9898"/>
                        <a:pt x="1047" y="10567"/>
                        <a:pt x="1465" y="11362"/>
                      </a:cubicBezTo>
                      <a:cubicBezTo>
                        <a:pt x="1863" y="12137"/>
                        <a:pt x="2219" y="12974"/>
                        <a:pt x="2491" y="13622"/>
                      </a:cubicBezTo>
                      <a:cubicBezTo>
                        <a:pt x="2721" y="14292"/>
                        <a:pt x="2867" y="14731"/>
                        <a:pt x="2867" y="14731"/>
                      </a:cubicBezTo>
                      <a:lnTo>
                        <a:pt x="15107" y="10630"/>
                      </a:lnTo>
                      <a:cubicBezTo>
                        <a:pt x="15107" y="10630"/>
                        <a:pt x="14898" y="9961"/>
                        <a:pt x="14522" y="8977"/>
                      </a:cubicBezTo>
                      <a:cubicBezTo>
                        <a:pt x="14124" y="8015"/>
                        <a:pt x="13580" y="6696"/>
                        <a:pt x="12890" y="5420"/>
                      </a:cubicBezTo>
                      <a:cubicBezTo>
                        <a:pt x="12199" y="4102"/>
                        <a:pt x="11425" y="2826"/>
                        <a:pt x="10630" y="1800"/>
                      </a:cubicBezTo>
                      <a:cubicBezTo>
                        <a:pt x="10274" y="1277"/>
                        <a:pt x="9877" y="838"/>
                        <a:pt x="9584" y="524"/>
                      </a:cubicBezTo>
                      <a:cubicBezTo>
                        <a:pt x="9437" y="336"/>
                        <a:pt x="9312" y="210"/>
                        <a:pt x="9228" y="126"/>
                      </a:cubicBezTo>
                      <a:lnTo>
                        <a:pt x="910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5" name="Google Shape;1385;p52"/>
                <p:cNvSpPr/>
                <p:nvPr/>
              </p:nvSpPr>
              <p:spPr>
                <a:xfrm>
                  <a:off x="5916725" y="3347350"/>
                  <a:ext cx="69075" cy="91050"/>
                </a:xfrm>
                <a:custGeom>
                  <a:avLst/>
                  <a:gdLst/>
                  <a:ahLst/>
                  <a:cxnLst/>
                  <a:rect l="l" t="t" r="r" b="b"/>
                  <a:pathLst>
                    <a:path w="2763" h="3642" extrusionOk="0">
                      <a:moveTo>
                        <a:pt x="336" y="1"/>
                      </a:moveTo>
                      <a:lnTo>
                        <a:pt x="1" y="336"/>
                      </a:lnTo>
                      <a:lnTo>
                        <a:pt x="126" y="461"/>
                      </a:lnTo>
                      <a:cubicBezTo>
                        <a:pt x="210" y="545"/>
                        <a:pt x="315" y="671"/>
                        <a:pt x="440" y="817"/>
                      </a:cubicBezTo>
                      <a:cubicBezTo>
                        <a:pt x="691" y="1089"/>
                        <a:pt x="984" y="1487"/>
                        <a:pt x="1277" y="1905"/>
                      </a:cubicBezTo>
                      <a:cubicBezTo>
                        <a:pt x="1863" y="2742"/>
                        <a:pt x="2365" y="3642"/>
                        <a:pt x="2365" y="3642"/>
                      </a:cubicBezTo>
                      <a:lnTo>
                        <a:pt x="2763" y="3412"/>
                      </a:lnTo>
                      <a:cubicBezTo>
                        <a:pt x="2763" y="3412"/>
                        <a:pt x="2282" y="2512"/>
                        <a:pt x="1675" y="1633"/>
                      </a:cubicBezTo>
                      <a:cubicBezTo>
                        <a:pt x="1361" y="1194"/>
                        <a:pt x="1047" y="775"/>
                        <a:pt x="775" y="482"/>
                      </a:cubicBezTo>
                      <a:cubicBezTo>
                        <a:pt x="649" y="336"/>
                        <a:pt x="545" y="210"/>
                        <a:pt x="461" y="127"/>
                      </a:cubicBezTo>
                      <a:lnTo>
                        <a:pt x="336"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6" name="Google Shape;1386;p52"/>
                <p:cNvSpPr/>
                <p:nvPr/>
              </p:nvSpPr>
              <p:spPr>
                <a:xfrm>
                  <a:off x="5871606" y="3529804"/>
                  <a:ext cx="353100" cy="281975"/>
                </a:xfrm>
                <a:custGeom>
                  <a:avLst/>
                  <a:gdLst/>
                  <a:ahLst/>
                  <a:cxnLst/>
                  <a:rect l="l" t="t" r="r" b="b"/>
                  <a:pathLst>
                    <a:path w="14124" h="11279" extrusionOk="0">
                      <a:moveTo>
                        <a:pt x="12199" y="0"/>
                      </a:moveTo>
                      <a:lnTo>
                        <a:pt x="0" y="4143"/>
                      </a:lnTo>
                      <a:cubicBezTo>
                        <a:pt x="0" y="4143"/>
                        <a:pt x="168" y="4562"/>
                        <a:pt x="335" y="5231"/>
                      </a:cubicBezTo>
                      <a:cubicBezTo>
                        <a:pt x="565" y="5901"/>
                        <a:pt x="774" y="6800"/>
                        <a:pt x="921" y="7700"/>
                      </a:cubicBezTo>
                      <a:cubicBezTo>
                        <a:pt x="1088" y="8621"/>
                        <a:pt x="1193" y="9479"/>
                        <a:pt x="1214" y="10127"/>
                      </a:cubicBezTo>
                      <a:cubicBezTo>
                        <a:pt x="1235" y="10462"/>
                        <a:pt x="1235" y="10734"/>
                        <a:pt x="1235" y="10922"/>
                      </a:cubicBezTo>
                      <a:lnTo>
                        <a:pt x="1235" y="11194"/>
                      </a:lnTo>
                      <a:lnTo>
                        <a:pt x="14124" y="11278"/>
                      </a:lnTo>
                      <a:lnTo>
                        <a:pt x="14124" y="10755"/>
                      </a:lnTo>
                      <a:cubicBezTo>
                        <a:pt x="14124" y="10441"/>
                        <a:pt x="14103" y="9981"/>
                        <a:pt x="14082" y="9416"/>
                      </a:cubicBezTo>
                      <a:cubicBezTo>
                        <a:pt x="14019" y="8328"/>
                        <a:pt x="13872" y="6884"/>
                        <a:pt x="13600" y="5482"/>
                      </a:cubicBezTo>
                      <a:cubicBezTo>
                        <a:pt x="13140" y="2658"/>
                        <a:pt x="12199" y="0"/>
                        <a:pt x="1219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7" name="Google Shape;1387;p52"/>
                <p:cNvSpPr/>
                <p:nvPr/>
              </p:nvSpPr>
              <p:spPr>
                <a:xfrm>
                  <a:off x="6027100" y="3552425"/>
                  <a:ext cx="38750" cy="103050"/>
                </a:xfrm>
                <a:custGeom>
                  <a:avLst/>
                  <a:gdLst/>
                  <a:ahLst/>
                  <a:cxnLst/>
                  <a:rect l="l" t="t" r="r" b="b"/>
                  <a:pathLst>
                    <a:path w="1550" h="4122" extrusionOk="0">
                      <a:moveTo>
                        <a:pt x="482" y="0"/>
                      </a:moveTo>
                      <a:lnTo>
                        <a:pt x="1" y="167"/>
                      </a:lnTo>
                      <a:cubicBezTo>
                        <a:pt x="1" y="167"/>
                        <a:pt x="105" y="398"/>
                        <a:pt x="210" y="774"/>
                      </a:cubicBezTo>
                      <a:cubicBezTo>
                        <a:pt x="315" y="1130"/>
                        <a:pt x="482" y="1632"/>
                        <a:pt x="608" y="2134"/>
                      </a:cubicBezTo>
                      <a:cubicBezTo>
                        <a:pt x="900" y="3118"/>
                        <a:pt x="1089" y="4122"/>
                        <a:pt x="1089" y="4122"/>
                      </a:cubicBezTo>
                      <a:lnTo>
                        <a:pt x="1549" y="4017"/>
                      </a:lnTo>
                      <a:cubicBezTo>
                        <a:pt x="1549" y="4017"/>
                        <a:pt x="1361" y="2992"/>
                        <a:pt x="1089" y="1988"/>
                      </a:cubicBezTo>
                      <a:cubicBezTo>
                        <a:pt x="942" y="1486"/>
                        <a:pt x="817" y="1004"/>
                        <a:pt x="691" y="628"/>
                      </a:cubicBezTo>
                      <a:lnTo>
                        <a:pt x="482"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8" name="Google Shape;1388;p52"/>
                <p:cNvSpPr/>
                <p:nvPr/>
              </p:nvSpPr>
              <p:spPr>
                <a:xfrm>
                  <a:off x="5865983" y="3803309"/>
                  <a:ext cx="356250" cy="307075"/>
                </a:xfrm>
                <a:custGeom>
                  <a:avLst/>
                  <a:gdLst/>
                  <a:ahLst/>
                  <a:cxnLst/>
                  <a:rect l="l" t="t" r="r" b="b"/>
                  <a:pathLst>
                    <a:path w="14250" h="12283" extrusionOk="0">
                      <a:moveTo>
                        <a:pt x="1382" y="0"/>
                      </a:moveTo>
                      <a:cubicBezTo>
                        <a:pt x="1382" y="0"/>
                        <a:pt x="1382" y="419"/>
                        <a:pt x="1340" y="1026"/>
                      </a:cubicBezTo>
                      <a:cubicBezTo>
                        <a:pt x="1298" y="1632"/>
                        <a:pt x="1193" y="2407"/>
                        <a:pt x="1026" y="3118"/>
                      </a:cubicBezTo>
                      <a:cubicBezTo>
                        <a:pt x="859" y="3829"/>
                        <a:pt x="607" y="4478"/>
                        <a:pt x="398" y="4917"/>
                      </a:cubicBezTo>
                      <a:cubicBezTo>
                        <a:pt x="189" y="5399"/>
                        <a:pt x="1" y="5650"/>
                        <a:pt x="1" y="5650"/>
                      </a:cubicBezTo>
                      <a:lnTo>
                        <a:pt x="11027" y="12283"/>
                      </a:lnTo>
                      <a:cubicBezTo>
                        <a:pt x="11027" y="12283"/>
                        <a:pt x="11509" y="11571"/>
                        <a:pt x="12032" y="10441"/>
                      </a:cubicBezTo>
                      <a:cubicBezTo>
                        <a:pt x="12555" y="9311"/>
                        <a:pt x="13162" y="7742"/>
                        <a:pt x="13517" y="6215"/>
                      </a:cubicBezTo>
                      <a:cubicBezTo>
                        <a:pt x="13894" y="4666"/>
                        <a:pt x="14103" y="3118"/>
                        <a:pt x="14166" y="1967"/>
                      </a:cubicBezTo>
                      <a:cubicBezTo>
                        <a:pt x="14229" y="1423"/>
                        <a:pt x="14250" y="942"/>
                        <a:pt x="14250" y="607"/>
                      </a:cubicBezTo>
                      <a:lnTo>
                        <a:pt x="14250" y="84"/>
                      </a:lnTo>
                      <a:lnTo>
                        <a:pt x="138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9" name="Google Shape;1389;p52"/>
                <p:cNvSpPr/>
                <p:nvPr/>
              </p:nvSpPr>
              <p:spPr>
                <a:xfrm>
                  <a:off x="6055875" y="3783625"/>
                  <a:ext cx="22525" cy="103600"/>
                </a:xfrm>
                <a:custGeom>
                  <a:avLst/>
                  <a:gdLst/>
                  <a:ahLst/>
                  <a:cxnLst/>
                  <a:rect l="l" t="t" r="r" b="b"/>
                  <a:pathLst>
                    <a:path w="901" h="4144" extrusionOk="0">
                      <a:moveTo>
                        <a:pt x="398" y="0"/>
                      </a:moveTo>
                      <a:lnTo>
                        <a:pt x="398" y="628"/>
                      </a:lnTo>
                      <a:cubicBezTo>
                        <a:pt x="398" y="795"/>
                        <a:pt x="377" y="1046"/>
                        <a:pt x="377" y="1277"/>
                      </a:cubicBezTo>
                      <a:cubicBezTo>
                        <a:pt x="377" y="1528"/>
                        <a:pt x="356" y="1779"/>
                        <a:pt x="314" y="2030"/>
                      </a:cubicBezTo>
                      <a:cubicBezTo>
                        <a:pt x="210" y="3055"/>
                        <a:pt x="1" y="4039"/>
                        <a:pt x="1" y="4039"/>
                      </a:cubicBezTo>
                      <a:lnTo>
                        <a:pt x="503" y="4143"/>
                      </a:lnTo>
                      <a:cubicBezTo>
                        <a:pt x="503" y="4143"/>
                        <a:pt x="712" y="3139"/>
                        <a:pt x="817" y="2093"/>
                      </a:cubicBezTo>
                      <a:cubicBezTo>
                        <a:pt x="837" y="1821"/>
                        <a:pt x="837" y="1570"/>
                        <a:pt x="879" y="1318"/>
                      </a:cubicBezTo>
                      <a:cubicBezTo>
                        <a:pt x="879" y="1067"/>
                        <a:pt x="900" y="837"/>
                        <a:pt x="900" y="649"/>
                      </a:cubicBezTo>
                      <a:lnTo>
                        <a:pt x="900"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0" name="Google Shape;1390;p52"/>
                <p:cNvSpPr/>
                <p:nvPr/>
              </p:nvSpPr>
              <p:spPr>
                <a:xfrm>
                  <a:off x="5764081" y="3941437"/>
                  <a:ext cx="380850" cy="379800"/>
                </a:xfrm>
                <a:custGeom>
                  <a:avLst/>
                  <a:gdLst/>
                  <a:ahLst/>
                  <a:cxnLst/>
                  <a:rect l="l" t="t" r="r" b="b"/>
                  <a:pathLst>
                    <a:path w="15234" h="15192" extrusionOk="0">
                      <a:moveTo>
                        <a:pt x="4165" y="1"/>
                      </a:moveTo>
                      <a:cubicBezTo>
                        <a:pt x="4165" y="1"/>
                        <a:pt x="4144" y="42"/>
                        <a:pt x="4060" y="168"/>
                      </a:cubicBezTo>
                      <a:cubicBezTo>
                        <a:pt x="3997" y="231"/>
                        <a:pt x="3955" y="314"/>
                        <a:pt x="3893" y="377"/>
                      </a:cubicBezTo>
                      <a:cubicBezTo>
                        <a:pt x="3851" y="461"/>
                        <a:pt x="3788" y="545"/>
                        <a:pt x="3725" y="649"/>
                      </a:cubicBezTo>
                      <a:cubicBezTo>
                        <a:pt x="3432" y="1047"/>
                        <a:pt x="3014" y="1528"/>
                        <a:pt x="2491" y="1988"/>
                      </a:cubicBezTo>
                      <a:cubicBezTo>
                        <a:pt x="1968" y="2428"/>
                        <a:pt x="1361" y="2846"/>
                        <a:pt x="859" y="3139"/>
                      </a:cubicBezTo>
                      <a:cubicBezTo>
                        <a:pt x="608" y="3286"/>
                        <a:pt x="398" y="3390"/>
                        <a:pt x="231" y="3474"/>
                      </a:cubicBezTo>
                      <a:cubicBezTo>
                        <a:pt x="105" y="3558"/>
                        <a:pt x="1" y="3600"/>
                        <a:pt x="1" y="3600"/>
                      </a:cubicBezTo>
                      <a:lnTo>
                        <a:pt x="5671" y="15191"/>
                      </a:lnTo>
                      <a:cubicBezTo>
                        <a:pt x="5671" y="15191"/>
                        <a:pt x="5859" y="15107"/>
                        <a:pt x="6152" y="14961"/>
                      </a:cubicBezTo>
                      <a:cubicBezTo>
                        <a:pt x="6445" y="14794"/>
                        <a:pt x="6885" y="14584"/>
                        <a:pt x="7387" y="14271"/>
                      </a:cubicBezTo>
                      <a:cubicBezTo>
                        <a:pt x="8391" y="13706"/>
                        <a:pt x="9730" y="12806"/>
                        <a:pt x="10965" y="11718"/>
                      </a:cubicBezTo>
                      <a:cubicBezTo>
                        <a:pt x="12220" y="10609"/>
                        <a:pt x="13350" y="9353"/>
                        <a:pt x="14082" y="8328"/>
                      </a:cubicBezTo>
                      <a:cubicBezTo>
                        <a:pt x="14250" y="8077"/>
                        <a:pt x="14438" y="7826"/>
                        <a:pt x="14564" y="7638"/>
                      </a:cubicBezTo>
                      <a:cubicBezTo>
                        <a:pt x="14710" y="7408"/>
                        <a:pt x="14836" y="7240"/>
                        <a:pt x="14940" y="7073"/>
                      </a:cubicBezTo>
                      <a:cubicBezTo>
                        <a:pt x="15129" y="6759"/>
                        <a:pt x="15233" y="6592"/>
                        <a:pt x="15233" y="6592"/>
                      </a:cubicBezTo>
                      <a:lnTo>
                        <a:pt x="416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1" name="Google Shape;1391;p52"/>
                <p:cNvSpPr/>
                <p:nvPr/>
              </p:nvSpPr>
              <p:spPr>
                <a:xfrm>
                  <a:off x="5946025" y="4002800"/>
                  <a:ext cx="73250" cy="88425"/>
                </a:xfrm>
                <a:custGeom>
                  <a:avLst/>
                  <a:gdLst/>
                  <a:ahLst/>
                  <a:cxnLst/>
                  <a:rect l="l" t="t" r="r" b="b"/>
                  <a:pathLst>
                    <a:path w="2930" h="3537" extrusionOk="0">
                      <a:moveTo>
                        <a:pt x="2511" y="0"/>
                      </a:moveTo>
                      <a:cubicBezTo>
                        <a:pt x="2511" y="0"/>
                        <a:pt x="2030" y="900"/>
                        <a:pt x="1361" y="1674"/>
                      </a:cubicBezTo>
                      <a:cubicBezTo>
                        <a:pt x="1047" y="2072"/>
                        <a:pt x="712" y="2469"/>
                        <a:pt x="461" y="2720"/>
                      </a:cubicBezTo>
                      <a:lnTo>
                        <a:pt x="1" y="3181"/>
                      </a:lnTo>
                      <a:lnTo>
                        <a:pt x="294" y="3536"/>
                      </a:lnTo>
                      <a:lnTo>
                        <a:pt x="775" y="3076"/>
                      </a:lnTo>
                      <a:cubicBezTo>
                        <a:pt x="1047" y="2783"/>
                        <a:pt x="1402" y="2427"/>
                        <a:pt x="1737" y="2009"/>
                      </a:cubicBezTo>
                      <a:cubicBezTo>
                        <a:pt x="2407" y="1193"/>
                        <a:pt x="2930" y="272"/>
                        <a:pt x="2930" y="272"/>
                      </a:cubicBezTo>
                      <a:lnTo>
                        <a:pt x="2511"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2" name="Google Shape;1392;p52"/>
                <p:cNvSpPr/>
                <p:nvPr/>
              </p:nvSpPr>
              <p:spPr>
                <a:xfrm>
                  <a:off x="5585251" y="4029989"/>
                  <a:ext cx="325925" cy="366175"/>
                </a:xfrm>
                <a:custGeom>
                  <a:avLst/>
                  <a:gdLst/>
                  <a:ahLst/>
                  <a:cxnLst/>
                  <a:rect l="l" t="t" r="r" b="b"/>
                  <a:pathLst>
                    <a:path w="13037" h="14647" extrusionOk="0">
                      <a:moveTo>
                        <a:pt x="7387" y="0"/>
                      </a:moveTo>
                      <a:lnTo>
                        <a:pt x="7115" y="126"/>
                      </a:lnTo>
                      <a:cubicBezTo>
                        <a:pt x="6968" y="210"/>
                        <a:pt x="6738" y="293"/>
                        <a:pt x="6445" y="419"/>
                      </a:cubicBezTo>
                      <a:cubicBezTo>
                        <a:pt x="5860" y="649"/>
                        <a:pt x="5064" y="942"/>
                        <a:pt x="4165" y="1172"/>
                      </a:cubicBezTo>
                      <a:cubicBezTo>
                        <a:pt x="3307" y="1381"/>
                        <a:pt x="2365" y="1591"/>
                        <a:pt x="1654" y="1695"/>
                      </a:cubicBezTo>
                      <a:cubicBezTo>
                        <a:pt x="670" y="1884"/>
                        <a:pt x="1" y="1988"/>
                        <a:pt x="1" y="1988"/>
                      </a:cubicBezTo>
                      <a:lnTo>
                        <a:pt x="2491" y="14647"/>
                      </a:lnTo>
                      <a:cubicBezTo>
                        <a:pt x="2491" y="14647"/>
                        <a:pt x="2993" y="14584"/>
                        <a:pt x="3725" y="14438"/>
                      </a:cubicBezTo>
                      <a:cubicBezTo>
                        <a:pt x="4751" y="14249"/>
                        <a:pt x="6111" y="13998"/>
                        <a:pt x="7492" y="13622"/>
                      </a:cubicBezTo>
                      <a:cubicBezTo>
                        <a:pt x="8873" y="13266"/>
                        <a:pt x="10253" y="12764"/>
                        <a:pt x="11300" y="12345"/>
                      </a:cubicBezTo>
                      <a:cubicBezTo>
                        <a:pt x="11823" y="12136"/>
                        <a:pt x="12241" y="11969"/>
                        <a:pt x="12555" y="11801"/>
                      </a:cubicBezTo>
                      <a:cubicBezTo>
                        <a:pt x="12848" y="11634"/>
                        <a:pt x="13036" y="11571"/>
                        <a:pt x="13036" y="11571"/>
                      </a:cubicBezTo>
                      <a:lnTo>
                        <a:pt x="738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3" name="Google Shape;1393;p52"/>
                <p:cNvSpPr/>
                <p:nvPr/>
              </p:nvSpPr>
              <p:spPr>
                <a:xfrm>
                  <a:off x="5745675" y="4153450"/>
                  <a:ext cx="100475" cy="48675"/>
                </a:xfrm>
                <a:custGeom>
                  <a:avLst/>
                  <a:gdLst/>
                  <a:ahLst/>
                  <a:cxnLst/>
                  <a:rect l="l" t="t" r="r" b="b"/>
                  <a:pathLst>
                    <a:path w="4019" h="1947" extrusionOk="0">
                      <a:moveTo>
                        <a:pt x="3809" y="0"/>
                      </a:moveTo>
                      <a:cubicBezTo>
                        <a:pt x="3809" y="0"/>
                        <a:pt x="3579" y="105"/>
                        <a:pt x="3244" y="251"/>
                      </a:cubicBezTo>
                      <a:cubicBezTo>
                        <a:pt x="3056" y="335"/>
                        <a:pt x="2846" y="419"/>
                        <a:pt x="2637" y="523"/>
                      </a:cubicBezTo>
                      <a:cubicBezTo>
                        <a:pt x="2407" y="628"/>
                        <a:pt x="2156" y="733"/>
                        <a:pt x="1926" y="816"/>
                      </a:cubicBezTo>
                      <a:cubicBezTo>
                        <a:pt x="984" y="1214"/>
                        <a:pt x="1" y="1465"/>
                        <a:pt x="1" y="1465"/>
                      </a:cubicBezTo>
                      <a:lnTo>
                        <a:pt x="126" y="1946"/>
                      </a:lnTo>
                      <a:cubicBezTo>
                        <a:pt x="126" y="1946"/>
                        <a:pt x="1152" y="1653"/>
                        <a:pt x="2114" y="1277"/>
                      </a:cubicBezTo>
                      <a:cubicBezTo>
                        <a:pt x="2344" y="1172"/>
                        <a:pt x="2574" y="1109"/>
                        <a:pt x="2826" y="1005"/>
                      </a:cubicBezTo>
                      <a:cubicBezTo>
                        <a:pt x="3035" y="900"/>
                        <a:pt x="3244" y="816"/>
                        <a:pt x="3411" y="733"/>
                      </a:cubicBezTo>
                      <a:cubicBezTo>
                        <a:pt x="3788" y="544"/>
                        <a:pt x="4018" y="440"/>
                        <a:pt x="4018" y="440"/>
                      </a:cubicBezTo>
                      <a:lnTo>
                        <a:pt x="3809"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4" name="Google Shape;1394;p52"/>
                <p:cNvSpPr/>
                <p:nvPr/>
              </p:nvSpPr>
              <p:spPr>
                <a:xfrm>
                  <a:off x="5309099" y="4078190"/>
                  <a:ext cx="343175" cy="378725"/>
                </a:xfrm>
                <a:custGeom>
                  <a:avLst/>
                  <a:gdLst/>
                  <a:ahLst/>
                  <a:cxnLst/>
                  <a:rect l="l" t="t" r="r" b="b"/>
                  <a:pathLst>
                    <a:path w="13727" h="15149" extrusionOk="0">
                      <a:moveTo>
                        <a:pt x="11216" y="0"/>
                      </a:moveTo>
                      <a:cubicBezTo>
                        <a:pt x="11216" y="0"/>
                        <a:pt x="11027" y="21"/>
                        <a:pt x="10714" y="105"/>
                      </a:cubicBezTo>
                      <a:cubicBezTo>
                        <a:pt x="10400" y="189"/>
                        <a:pt x="9960" y="251"/>
                        <a:pt x="9395" y="419"/>
                      </a:cubicBezTo>
                      <a:cubicBezTo>
                        <a:pt x="8307" y="712"/>
                        <a:pt x="6864" y="1172"/>
                        <a:pt x="5462" y="1779"/>
                      </a:cubicBezTo>
                      <a:cubicBezTo>
                        <a:pt x="4039" y="2386"/>
                        <a:pt x="2658" y="3160"/>
                        <a:pt x="1654" y="3808"/>
                      </a:cubicBezTo>
                      <a:cubicBezTo>
                        <a:pt x="1403" y="3976"/>
                        <a:pt x="1193" y="4143"/>
                        <a:pt x="984" y="4269"/>
                      </a:cubicBezTo>
                      <a:cubicBezTo>
                        <a:pt x="775" y="4415"/>
                        <a:pt x="587" y="4562"/>
                        <a:pt x="461" y="4666"/>
                      </a:cubicBezTo>
                      <a:cubicBezTo>
                        <a:pt x="168" y="4855"/>
                        <a:pt x="1" y="5001"/>
                        <a:pt x="1" y="5001"/>
                      </a:cubicBezTo>
                      <a:lnTo>
                        <a:pt x="7973" y="15149"/>
                      </a:lnTo>
                      <a:cubicBezTo>
                        <a:pt x="7973" y="15149"/>
                        <a:pt x="8035" y="15086"/>
                        <a:pt x="8182" y="14982"/>
                      </a:cubicBezTo>
                      <a:cubicBezTo>
                        <a:pt x="8245" y="14940"/>
                        <a:pt x="8328" y="14877"/>
                        <a:pt x="8412" y="14793"/>
                      </a:cubicBezTo>
                      <a:cubicBezTo>
                        <a:pt x="8517" y="14751"/>
                        <a:pt x="8621" y="14668"/>
                        <a:pt x="8726" y="14584"/>
                      </a:cubicBezTo>
                      <a:cubicBezTo>
                        <a:pt x="9165" y="14270"/>
                        <a:pt x="9814" y="13914"/>
                        <a:pt x="10546" y="13601"/>
                      </a:cubicBezTo>
                      <a:cubicBezTo>
                        <a:pt x="11279" y="13287"/>
                        <a:pt x="12053" y="13015"/>
                        <a:pt x="12680" y="12868"/>
                      </a:cubicBezTo>
                      <a:cubicBezTo>
                        <a:pt x="13308" y="12701"/>
                        <a:pt x="13727" y="12638"/>
                        <a:pt x="13727" y="12638"/>
                      </a:cubicBezTo>
                      <a:lnTo>
                        <a:pt x="1121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5" name="Google Shape;1395;p52"/>
                <p:cNvSpPr/>
                <p:nvPr/>
              </p:nvSpPr>
              <p:spPr>
                <a:xfrm>
                  <a:off x="5518650" y="4216750"/>
                  <a:ext cx="102575" cy="41850"/>
                </a:xfrm>
                <a:custGeom>
                  <a:avLst/>
                  <a:gdLst/>
                  <a:ahLst/>
                  <a:cxnLst/>
                  <a:rect l="l" t="t" r="r" b="b"/>
                  <a:pathLst>
                    <a:path w="4103" h="1674" extrusionOk="0">
                      <a:moveTo>
                        <a:pt x="3997" y="0"/>
                      </a:moveTo>
                      <a:cubicBezTo>
                        <a:pt x="3997" y="0"/>
                        <a:pt x="3914" y="0"/>
                        <a:pt x="3809" y="42"/>
                      </a:cubicBezTo>
                      <a:cubicBezTo>
                        <a:pt x="3684" y="63"/>
                        <a:pt x="3516" y="84"/>
                        <a:pt x="3349" y="146"/>
                      </a:cubicBezTo>
                      <a:cubicBezTo>
                        <a:pt x="3160" y="188"/>
                        <a:pt x="2930" y="251"/>
                        <a:pt x="2679" y="293"/>
                      </a:cubicBezTo>
                      <a:cubicBezTo>
                        <a:pt x="2449" y="377"/>
                        <a:pt x="2219" y="418"/>
                        <a:pt x="1947" y="502"/>
                      </a:cubicBezTo>
                      <a:cubicBezTo>
                        <a:pt x="1696" y="586"/>
                        <a:pt x="1466" y="670"/>
                        <a:pt x="1215" y="732"/>
                      </a:cubicBezTo>
                      <a:cubicBezTo>
                        <a:pt x="984" y="816"/>
                        <a:pt x="775" y="879"/>
                        <a:pt x="608" y="942"/>
                      </a:cubicBezTo>
                      <a:cubicBezTo>
                        <a:pt x="231" y="1088"/>
                        <a:pt x="1" y="1193"/>
                        <a:pt x="1" y="1193"/>
                      </a:cubicBezTo>
                      <a:lnTo>
                        <a:pt x="168" y="1674"/>
                      </a:lnTo>
                      <a:cubicBezTo>
                        <a:pt x="168" y="1674"/>
                        <a:pt x="419" y="1569"/>
                        <a:pt x="775" y="1444"/>
                      </a:cubicBezTo>
                      <a:cubicBezTo>
                        <a:pt x="963" y="1360"/>
                        <a:pt x="1173" y="1318"/>
                        <a:pt x="1403" y="1235"/>
                      </a:cubicBezTo>
                      <a:cubicBezTo>
                        <a:pt x="1612" y="1151"/>
                        <a:pt x="1884" y="1046"/>
                        <a:pt x="2114" y="1004"/>
                      </a:cubicBezTo>
                      <a:cubicBezTo>
                        <a:pt x="2365" y="921"/>
                        <a:pt x="2616" y="837"/>
                        <a:pt x="2847" y="795"/>
                      </a:cubicBezTo>
                      <a:cubicBezTo>
                        <a:pt x="3056" y="711"/>
                        <a:pt x="3286" y="690"/>
                        <a:pt x="3474" y="628"/>
                      </a:cubicBezTo>
                      <a:cubicBezTo>
                        <a:pt x="3663" y="586"/>
                        <a:pt x="3809" y="565"/>
                        <a:pt x="3914" y="523"/>
                      </a:cubicBezTo>
                      <a:cubicBezTo>
                        <a:pt x="4039" y="502"/>
                        <a:pt x="4102" y="502"/>
                        <a:pt x="4102" y="502"/>
                      </a:cubicBezTo>
                      <a:lnTo>
                        <a:pt x="3997"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6" name="Google Shape;1396;p52"/>
                <p:cNvSpPr/>
                <p:nvPr/>
              </p:nvSpPr>
              <p:spPr>
                <a:xfrm>
                  <a:off x="5129295" y="4199119"/>
                  <a:ext cx="383450" cy="364625"/>
                </a:xfrm>
                <a:custGeom>
                  <a:avLst/>
                  <a:gdLst/>
                  <a:ahLst/>
                  <a:cxnLst/>
                  <a:rect l="l" t="t" r="r" b="b"/>
                  <a:pathLst>
                    <a:path w="15338" h="14585" extrusionOk="0">
                      <a:moveTo>
                        <a:pt x="7387" y="1"/>
                      </a:moveTo>
                      <a:cubicBezTo>
                        <a:pt x="7387" y="1"/>
                        <a:pt x="7366" y="22"/>
                        <a:pt x="7282" y="85"/>
                      </a:cubicBezTo>
                      <a:cubicBezTo>
                        <a:pt x="7219" y="147"/>
                        <a:pt x="7115" y="252"/>
                        <a:pt x="6968" y="336"/>
                      </a:cubicBezTo>
                      <a:cubicBezTo>
                        <a:pt x="6717" y="566"/>
                        <a:pt x="6320" y="901"/>
                        <a:pt x="5880" y="1319"/>
                      </a:cubicBezTo>
                      <a:cubicBezTo>
                        <a:pt x="4981" y="2156"/>
                        <a:pt x="3872" y="3349"/>
                        <a:pt x="2930" y="4709"/>
                      </a:cubicBezTo>
                      <a:cubicBezTo>
                        <a:pt x="1988" y="6048"/>
                        <a:pt x="1193" y="7533"/>
                        <a:pt x="733" y="8663"/>
                      </a:cubicBezTo>
                      <a:cubicBezTo>
                        <a:pt x="461" y="9228"/>
                        <a:pt x="315" y="9709"/>
                        <a:pt x="168" y="10044"/>
                      </a:cubicBezTo>
                      <a:cubicBezTo>
                        <a:pt x="43" y="10379"/>
                        <a:pt x="1" y="10567"/>
                        <a:pt x="1" y="10567"/>
                      </a:cubicBezTo>
                      <a:lnTo>
                        <a:pt x="12199" y="14585"/>
                      </a:lnTo>
                      <a:lnTo>
                        <a:pt x="12283" y="14334"/>
                      </a:lnTo>
                      <a:cubicBezTo>
                        <a:pt x="12346" y="14208"/>
                        <a:pt x="12408" y="13999"/>
                        <a:pt x="12513" y="13769"/>
                      </a:cubicBezTo>
                      <a:cubicBezTo>
                        <a:pt x="12722" y="13266"/>
                        <a:pt x="13036" y="12660"/>
                        <a:pt x="13434" y="12116"/>
                      </a:cubicBezTo>
                      <a:cubicBezTo>
                        <a:pt x="13831" y="11551"/>
                        <a:pt x="14292" y="11049"/>
                        <a:pt x="14689" y="10672"/>
                      </a:cubicBezTo>
                      <a:cubicBezTo>
                        <a:pt x="14877" y="10504"/>
                        <a:pt x="15066" y="10358"/>
                        <a:pt x="15170" y="10253"/>
                      </a:cubicBezTo>
                      <a:cubicBezTo>
                        <a:pt x="15212" y="10232"/>
                        <a:pt x="15275" y="10191"/>
                        <a:pt x="15296" y="10149"/>
                      </a:cubicBezTo>
                      <a:cubicBezTo>
                        <a:pt x="15317" y="10128"/>
                        <a:pt x="15338" y="10128"/>
                        <a:pt x="15338" y="10128"/>
                      </a:cubicBezTo>
                      <a:lnTo>
                        <a:pt x="738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7" name="Google Shape;1397;p52"/>
                <p:cNvSpPr/>
                <p:nvPr/>
              </p:nvSpPr>
              <p:spPr>
                <a:xfrm>
                  <a:off x="5330875" y="4311950"/>
                  <a:ext cx="81100" cy="82150"/>
                </a:xfrm>
                <a:custGeom>
                  <a:avLst/>
                  <a:gdLst/>
                  <a:ahLst/>
                  <a:cxnLst/>
                  <a:rect l="l" t="t" r="r" b="b"/>
                  <a:pathLst>
                    <a:path w="3244" h="3286" extrusionOk="0">
                      <a:moveTo>
                        <a:pt x="2930" y="0"/>
                      </a:moveTo>
                      <a:cubicBezTo>
                        <a:pt x="2930" y="0"/>
                        <a:pt x="2093" y="628"/>
                        <a:pt x="1360" y="1381"/>
                      </a:cubicBezTo>
                      <a:cubicBezTo>
                        <a:pt x="1172" y="1569"/>
                        <a:pt x="1005" y="1737"/>
                        <a:pt x="837" y="1925"/>
                      </a:cubicBezTo>
                      <a:cubicBezTo>
                        <a:pt x="691" y="2134"/>
                        <a:pt x="524" y="2281"/>
                        <a:pt x="398" y="2448"/>
                      </a:cubicBezTo>
                      <a:cubicBezTo>
                        <a:pt x="272" y="2574"/>
                        <a:pt x="189" y="2720"/>
                        <a:pt x="105" y="2804"/>
                      </a:cubicBezTo>
                      <a:cubicBezTo>
                        <a:pt x="63" y="2909"/>
                        <a:pt x="0" y="2971"/>
                        <a:pt x="0" y="2971"/>
                      </a:cubicBezTo>
                      <a:lnTo>
                        <a:pt x="398" y="3285"/>
                      </a:lnTo>
                      <a:cubicBezTo>
                        <a:pt x="398" y="3285"/>
                        <a:pt x="419" y="3243"/>
                        <a:pt x="503" y="3160"/>
                      </a:cubicBezTo>
                      <a:cubicBezTo>
                        <a:pt x="586" y="3055"/>
                        <a:pt x="649" y="2929"/>
                        <a:pt x="796" y="2783"/>
                      </a:cubicBezTo>
                      <a:cubicBezTo>
                        <a:pt x="921" y="2636"/>
                        <a:pt x="1047" y="2469"/>
                        <a:pt x="1214" y="2302"/>
                      </a:cubicBezTo>
                      <a:cubicBezTo>
                        <a:pt x="1381" y="2113"/>
                        <a:pt x="1549" y="1925"/>
                        <a:pt x="1737" y="1737"/>
                      </a:cubicBezTo>
                      <a:cubicBezTo>
                        <a:pt x="2428" y="1004"/>
                        <a:pt x="3244" y="377"/>
                        <a:pt x="3244" y="377"/>
                      </a:cubicBezTo>
                      <a:lnTo>
                        <a:pt x="2930"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8" name="Google Shape;1398;p52"/>
                <p:cNvSpPr/>
                <p:nvPr/>
              </p:nvSpPr>
              <p:spPr>
                <a:xfrm>
                  <a:off x="5102718" y="4460197"/>
                  <a:ext cx="335850" cy="314925"/>
                </a:xfrm>
                <a:custGeom>
                  <a:avLst/>
                  <a:gdLst/>
                  <a:ahLst/>
                  <a:cxnLst/>
                  <a:rect l="l" t="t" r="r" b="b"/>
                  <a:pathLst>
                    <a:path w="13434" h="12597" extrusionOk="0">
                      <a:moveTo>
                        <a:pt x="1194" y="0"/>
                      </a:moveTo>
                      <a:cubicBezTo>
                        <a:pt x="1194" y="0"/>
                        <a:pt x="1110" y="168"/>
                        <a:pt x="1005" y="523"/>
                      </a:cubicBezTo>
                      <a:cubicBezTo>
                        <a:pt x="901" y="879"/>
                        <a:pt x="775" y="1360"/>
                        <a:pt x="650" y="1946"/>
                      </a:cubicBezTo>
                      <a:cubicBezTo>
                        <a:pt x="357" y="3160"/>
                        <a:pt x="126" y="4750"/>
                        <a:pt x="64" y="6340"/>
                      </a:cubicBezTo>
                      <a:cubicBezTo>
                        <a:pt x="1" y="7951"/>
                        <a:pt x="126" y="9520"/>
                        <a:pt x="315" y="10692"/>
                      </a:cubicBezTo>
                      <a:cubicBezTo>
                        <a:pt x="378" y="11257"/>
                        <a:pt x="461" y="11738"/>
                        <a:pt x="545" y="12073"/>
                      </a:cubicBezTo>
                      <a:cubicBezTo>
                        <a:pt x="587" y="12408"/>
                        <a:pt x="650" y="12596"/>
                        <a:pt x="650" y="12596"/>
                      </a:cubicBezTo>
                      <a:lnTo>
                        <a:pt x="13246" y="9792"/>
                      </a:lnTo>
                      <a:cubicBezTo>
                        <a:pt x="13246" y="9792"/>
                        <a:pt x="13225" y="9688"/>
                        <a:pt x="13204" y="9541"/>
                      </a:cubicBezTo>
                      <a:cubicBezTo>
                        <a:pt x="13141" y="9374"/>
                        <a:pt x="13099" y="9144"/>
                        <a:pt x="13078" y="8851"/>
                      </a:cubicBezTo>
                      <a:cubicBezTo>
                        <a:pt x="12974" y="8286"/>
                        <a:pt x="12911" y="7533"/>
                        <a:pt x="12932" y="6800"/>
                      </a:cubicBezTo>
                      <a:cubicBezTo>
                        <a:pt x="12974" y="6068"/>
                        <a:pt x="13078" y="5357"/>
                        <a:pt x="13204" y="4833"/>
                      </a:cubicBezTo>
                      <a:cubicBezTo>
                        <a:pt x="13246" y="4561"/>
                        <a:pt x="13308" y="4352"/>
                        <a:pt x="13350" y="4206"/>
                      </a:cubicBezTo>
                      <a:lnTo>
                        <a:pt x="13434" y="3976"/>
                      </a:lnTo>
                      <a:lnTo>
                        <a:pt x="119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9" name="Google Shape;1399;p52"/>
                <p:cNvSpPr/>
                <p:nvPr/>
              </p:nvSpPr>
              <p:spPr>
                <a:xfrm>
                  <a:off x="5251375" y="4502875"/>
                  <a:ext cx="30875" cy="103600"/>
                </a:xfrm>
                <a:custGeom>
                  <a:avLst/>
                  <a:gdLst/>
                  <a:ahLst/>
                  <a:cxnLst/>
                  <a:rect l="l" t="t" r="r" b="b"/>
                  <a:pathLst>
                    <a:path w="1235" h="4144" extrusionOk="0">
                      <a:moveTo>
                        <a:pt x="774" y="0"/>
                      </a:moveTo>
                      <a:cubicBezTo>
                        <a:pt x="774" y="0"/>
                        <a:pt x="439" y="984"/>
                        <a:pt x="251" y="2030"/>
                      </a:cubicBezTo>
                      <a:cubicBezTo>
                        <a:pt x="146" y="2532"/>
                        <a:pt x="63" y="3055"/>
                        <a:pt x="42" y="3453"/>
                      </a:cubicBezTo>
                      <a:cubicBezTo>
                        <a:pt x="21" y="3620"/>
                        <a:pt x="0" y="3808"/>
                        <a:pt x="0" y="3913"/>
                      </a:cubicBezTo>
                      <a:lnTo>
                        <a:pt x="0" y="4101"/>
                      </a:lnTo>
                      <a:lnTo>
                        <a:pt x="481" y="4143"/>
                      </a:lnTo>
                      <a:lnTo>
                        <a:pt x="481" y="3976"/>
                      </a:lnTo>
                      <a:cubicBezTo>
                        <a:pt x="523" y="3829"/>
                        <a:pt x="523" y="3683"/>
                        <a:pt x="544" y="3494"/>
                      </a:cubicBezTo>
                      <a:cubicBezTo>
                        <a:pt x="586" y="3097"/>
                        <a:pt x="670" y="2616"/>
                        <a:pt x="753" y="2114"/>
                      </a:cubicBezTo>
                      <a:cubicBezTo>
                        <a:pt x="900" y="1109"/>
                        <a:pt x="1235" y="147"/>
                        <a:pt x="1235" y="147"/>
                      </a:cubicBezTo>
                      <a:lnTo>
                        <a:pt x="774"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0" name="Google Shape;1400;p52"/>
                <p:cNvSpPr/>
                <p:nvPr/>
              </p:nvSpPr>
              <p:spPr>
                <a:xfrm>
                  <a:off x="5117893" y="4703947"/>
                  <a:ext cx="383975" cy="344750"/>
                </a:xfrm>
                <a:custGeom>
                  <a:avLst/>
                  <a:gdLst/>
                  <a:ahLst/>
                  <a:cxnLst/>
                  <a:rect l="l" t="t" r="r" b="b"/>
                  <a:pathLst>
                    <a:path w="15359" h="13790" extrusionOk="0">
                      <a:moveTo>
                        <a:pt x="12555" y="1"/>
                      </a:moveTo>
                      <a:lnTo>
                        <a:pt x="1" y="2825"/>
                      </a:lnTo>
                      <a:cubicBezTo>
                        <a:pt x="1" y="2825"/>
                        <a:pt x="63" y="3014"/>
                        <a:pt x="147" y="3348"/>
                      </a:cubicBezTo>
                      <a:cubicBezTo>
                        <a:pt x="189" y="3537"/>
                        <a:pt x="252" y="3704"/>
                        <a:pt x="294" y="3955"/>
                      </a:cubicBezTo>
                      <a:cubicBezTo>
                        <a:pt x="377" y="4185"/>
                        <a:pt x="461" y="4415"/>
                        <a:pt x="524" y="4708"/>
                      </a:cubicBezTo>
                      <a:cubicBezTo>
                        <a:pt x="880" y="5838"/>
                        <a:pt x="1424" y="7261"/>
                        <a:pt x="2093" y="8663"/>
                      </a:cubicBezTo>
                      <a:cubicBezTo>
                        <a:pt x="2784" y="10044"/>
                        <a:pt x="3600" y="11320"/>
                        <a:pt x="4248" y="12262"/>
                      </a:cubicBezTo>
                      <a:cubicBezTo>
                        <a:pt x="4562" y="12743"/>
                        <a:pt x="4855" y="13099"/>
                        <a:pt x="5064" y="13371"/>
                      </a:cubicBezTo>
                      <a:cubicBezTo>
                        <a:pt x="5273" y="13622"/>
                        <a:pt x="5378" y="13789"/>
                        <a:pt x="5378" y="13789"/>
                      </a:cubicBezTo>
                      <a:lnTo>
                        <a:pt x="15359" y="5692"/>
                      </a:lnTo>
                      <a:cubicBezTo>
                        <a:pt x="15359" y="5692"/>
                        <a:pt x="15275" y="5587"/>
                        <a:pt x="15170" y="5462"/>
                      </a:cubicBezTo>
                      <a:cubicBezTo>
                        <a:pt x="15066" y="5315"/>
                        <a:pt x="14919" y="5127"/>
                        <a:pt x="14731" y="4855"/>
                      </a:cubicBezTo>
                      <a:cubicBezTo>
                        <a:pt x="14396" y="4374"/>
                        <a:pt x="13957" y="3683"/>
                        <a:pt x="13601" y="2951"/>
                      </a:cubicBezTo>
                      <a:cubicBezTo>
                        <a:pt x="13245" y="2239"/>
                        <a:pt x="12973" y="1486"/>
                        <a:pt x="12806" y="942"/>
                      </a:cubicBezTo>
                      <a:cubicBezTo>
                        <a:pt x="12764" y="775"/>
                        <a:pt x="12722" y="649"/>
                        <a:pt x="12701" y="545"/>
                      </a:cubicBezTo>
                      <a:cubicBezTo>
                        <a:pt x="12660" y="440"/>
                        <a:pt x="12639" y="335"/>
                        <a:pt x="12618" y="252"/>
                      </a:cubicBezTo>
                      <a:cubicBezTo>
                        <a:pt x="12597" y="105"/>
                        <a:pt x="12555" y="1"/>
                        <a:pt x="1255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1" name="Google Shape;1401;p52"/>
                <p:cNvSpPr/>
                <p:nvPr/>
              </p:nvSpPr>
              <p:spPr>
                <a:xfrm>
                  <a:off x="5260775" y="4734075"/>
                  <a:ext cx="45525" cy="101500"/>
                </a:xfrm>
                <a:custGeom>
                  <a:avLst/>
                  <a:gdLst/>
                  <a:ahLst/>
                  <a:cxnLst/>
                  <a:rect l="l" t="t" r="r" b="b"/>
                  <a:pathLst>
                    <a:path w="1821" h="4060" extrusionOk="0">
                      <a:moveTo>
                        <a:pt x="482" y="0"/>
                      </a:moveTo>
                      <a:lnTo>
                        <a:pt x="1" y="105"/>
                      </a:lnTo>
                      <a:cubicBezTo>
                        <a:pt x="1" y="105"/>
                        <a:pt x="63" y="335"/>
                        <a:pt x="168" y="733"/>
                      </a:cubicBezTo>
                      <a:cubicBezTo>
                        <a:pt x="210" y="942"/>
                        <a:pt x="273" y="1151"/>
                        <a:pt x="356" y="1381"/>
                      </a:cubicBezTo>
                      <a:cubicBezTo>
                        <a:pt x="419" y="1633"/>
                        <a:pt x="503" y="1884"/>
                        <a:pt x="587" y="2114"/>
                      </a:cubicBezTo>
                      <a:cubicBezTo>
                        <a:pt x="921" y="3118"/>
                        <a:pt x="1361" y="4060"/>
                        <a:pt x="1361" y="4060"/>
                      </a:cubicBezTo>
                      <a:lnTo>
                        <a:pt x="1821" y="3850"/>
                      </a:lnTo>
                      <a:cubicBezTo>
                        <a:pt x="1821" y="3850"/>
                        <a:pt x="1361" y="2930"/>
                        <a:pt x="1047" y="1967"/>
                      </a:cubicBezTo>
                      <a:cubicBezTo>
                        <a:pt x="942" y="1737"/>
                        <a:pt x="900" y="1486"/>
                        <a:pt x="817" y="1256"/>
                      </a:cubicBezTo>
                      <a:cubicBezTo>
                        <a:pt x="733" y="1026"/>
                        <a:pt x="691" y="816"/>
                        <a:pt x="628" y="628"/>
                      </a:cubicBezTo>
                      <a:cubicBezTo>
                        <a:pt x="524" y="231"/>
                        <a:pt x="482" y="0"/>
                        <a:pt x="4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2" name="Google Shape;1402;p52"/>
                <p:cNvSpPr/>
                <p:nvPr/>
              </p:nvSpPr>
              <p:spPr>
                <a:xfrm>
                  <a:off x="5251293" y="4846222"/>
                  <a:ext cx="380825" cy="389725"/>
                </a:xfrm>
                <a:custGeom>
                  <a:avLst/>
                  <a:gdLst/>
                  <a:ahLst/>
                  <a:cxnLst/>
                  <a:rect l="l" t="t" r="r" b="b"/>
                  <a:pathLst>
                    <a:path w="15233" h="15589" extrusionOk="0">
                      <a:moveTo>
                        <a:pt x="10023" y="1"/>
                      </a:moveTo>
                      <a:lnTo>
                        <a:pt x="0" y="8098"/>
                      </a:lnTo>
                      <a:cubicBezTo>
                        <a:pt x="0" y="8098"/>
                        <a:pt x="147" y="8224"/>
                        <a:pt x="356" y="8475"/>
                      </a:cubicBezTo>
                      <a:cubicBezTo>
                        <a:pt x="565" y="8726"/>
                        <a:pt x="837" y="9082"/>
                        <a:pt x="1235" y="9500"/>
                      </a:cubicBezTo>
                      <a:cubicBezTo>
                        <a:pt x="1988" y="10337"/>
                        <a:pt x="3097" y="11383"/>
                        <a:pt x="4248" y="12325"/>
                      </a:cubicBezTo>
                      <a:cubicBezTo>
                        <a:pt x="5399" y="13266"/>
                        <a:pt x="6633" y="14103"/>
                        <a:pt x="7575" y="14689"/>
                      </a:cubicBezTo>
                      <a:cubicBezTo>
                        <a:pt x="8035" y="15003"/>
                        <a:pt x="8432" y="15212"/>
                        <a:pt x="8725" y="15359"/>
                      </a:cubicBezTo>
                      <a:cubicBezTo>
                        <a:pt x="8997" y="15526"/>
                        <a:pt x="9165" y="15589"/>
                        <a:pt x="9165" y="15589"/>
                      </a:cubicBezTo>
                      <a:lnTo>
                        <a:pt x="15233" y="4248"/>
                      </a:lnTo>
                      <a:cubicBezTo>
                        <a:pt x="15233" y="4248"/>
                        <a:pt x="15128" y="4185"/>
                        <a:pt x="14961" y="4081"/>
                      </a:cubicBezTo>
                      <a:cubicBezTo>
                        <a:pt x="14814" y="4018"/>
                        <a:pt x="14542" y="3872"/>
                        <a:pt x="14291" y="3704"/>
                      </a:cubicBezTo>
                      <a:cubicBezTo>
                        <a:pt x="13747" y="3349"/>
                        <a:pt x="13036" y="2867"/>
                        <a:pt x="12387" y="2344"/>
                      </a:cubicBezTo>
                      <a:cubicBezTo>
                        <a:pt x="11717" y="1821"/>
                        <a:pt x="11132" y="1235"/>
                        <a:pt x="10713" y="775"/>
                      </a:cubicBezTo>
                      <a:cubicBezTo>
                        <a:pt x="10504" y="566"/>
                        <a:pt x="10337" y="356"/>
                        <a:pt x="10211" y="210"/>
                      </a:cubicBezTo>
                      <a:cubicBezTo>
                        <a:pt x="10106" y="84"/>
                        <a:pt x="10023" y="1"/>
                        <a:pt x="1002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3" name="Google Shape;1403;p52"/>
                <p:cNvSpPr/>
                <p:nvPr/>
              </p:nvSpPr>
              <p:spPr>
                <a:xfrm>
                  <a:off x="5363825" y="4938600"/>
                  <a:ext cx="81100" cy="83200"/>
                </a:xfrm>
                <a:custGeom>
                  <a:avLst/>
                  <a:gdLst/>
                  <a:ahLst/>
                  <a:cxnLst/>
                  <a:rect l="l" t="t" r="r" b="b"/>
                  <a:pathLst>
                    <a:path w="3244" h="3328" extrusionOk="0">
                      <a:moveTo>
                        <a:pt x="377" y="1"/>
                      </a:moveTo>
                      <a:lnTo>
                        <a:pt x="1" y="314"/>
                      </a:lnTo>
                      <a:cubicBezTo>
                        <a:pt x="1" y="314"/>
                        <a:pt x="649" y="1130"/>
                        <a:pt x="1382" y="1884"/>
                      </a:cubicBezTo>
                      <a:cubicBezTo>
                        <a:pt x="1779" y="2260"/>
                        <a:pt x="2135" y="2616"/>
                        <a:pt x="2428" y="2888"/>
                      </a:cubicBezTo>
                      <a:cubicBezTo>
                        <a:pt x="2742" y="3139"/>
                        <a:pt x="2930" y="3327"/>
                        <a:pt x="2930" y="3327"/>
                      </a:cubicBezTo>
                      <a:lnTo>
                        <a:pt x="3244" y="2909"/>
                      </a:lnTo>
                      <a:cubicBezTo>
                        <a:pt x="3244" y="2909"/>
                        <a:pt x="3055" y="2763"/>
                        <a:pt x="2763" y="2491"/>
                      </a:cubicBezTo>
                      <a:cubicBezTo>
                        <a:pt x="2470" y="2260"/>
                        <a:pt x="2114" y="1884"/>
                        <a:pt x="1737" y="1528"/>
                      </a:cubicBezTo>
                      <a:cubicBezTo>
                        <a:pt x="1047" y="796"/>
                        <a:pt x="377" y="1"/>
                        <a:pt x="37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4" name="Google Shape;1404;p52"/>
                <p:cNvSpPr/>
                <p:nvPr/>
              </p:nvSpPr>
              <p:spPr>
                <a:xfrm>
                  <a:off x="5475722" y="4950748"/>
                  <a:ext cx="322775" cy="374025"/>
                </a:xfrm>
                <a:custGeom>
                  <a:avLst/>
                  <a:gdLst/>
                  <a:ahLst/>
                  <a:cxnLst/>
                  <a:rect l="l" t="t" r="r" b="b"/>
                  <a:pathLst>
                    <a:path w="12911" h="14961" extrusionOk="0">
                      <a:moveTo>
                        <a:pt x="6090" y="0"/>
                      </a:moveTo>
                      <a:lnTo>
                        <a:pt x="1" y="11320"/>
                      </a:lnTo>
                      <a:cubicBezTo>
                        <a:pt x="1" y="11320"/>
                        <a:pt x="147" y="11424"/>
                        <a:pt x="440" y="11571"/>
                      </a:cubicBezTo>
                      <a:cubicBezTo>
                        <a:pt x="733" y="11696"/>
                        <a:pt x="1131" y="11906"/>
                        <a:pt x="1612" y="12136"/>
                      </a:cubicBezTo>
                      <a:cubicBezTo>
                        <a:pt x="2616" y="12617"/>
                        <a:pt x="3955" y="13161"/>
                        <a:pt x="5315" y="13601"/>
                      </a:cubicBezTo>
                      <a:cubicBezTo>
                        <a:pt x="6676" y="14040"/>
                        <a:pt x="8056" y="14417"/>
                        <a:pt x="9082" y="14626"/>
                      </a:cubicBezTo>
                      <a:cubicBezTo>
                        <a:pt x="9605" y="14751"/>
                        <a:pt x="10044" y="14835"/>
                        <a:pt x="10337" y="14877"/>
                      </a:cubicBezTo>
                      <a:cubicBezTo>
                        <a:pt x="10609" y="14940"/>
                        <a:pt x="10797" y="14961"/>
                        <a:pt x="10797" y="14961"/>
                      </a:cubicBezTo>
                      <a:lnTo>
                        <a:pt x="12911" y="2260"/>
                      </a:lnTo>
                      <a:cubicBezTo>
                        <a:pt x="12911" y="2260"/>
                        <a:pt x="12806" y="2218"/>
                        <a:pt x="12597" y="2197"/>
                      </a:cubicBezTo>
                      <a:cubicBezTo>
                        <a:pt x="12388" y="2176"/>
                        <a:pt x="12116" y="2113"/>
                        <a:pt x="11760" y="2051"/>
                      </a:cubicBezTo>
                      <a:cubicBezTo>
                        <a:pt x="11090" y="1904"/>
                        <a:pt x="10191" y="1674"/>
                        <a:pt x="9333" y="1381"/>
                      </a:cubicBezTo>
                      <a:cubicBezTo>
                        <a:pt x="8475" y="1109"/>
                        <a:pt x="7659" y="753"/>
                        <a:pt x="7052" y="481"/>
                      </a:cubicBezTo>
                      <a:cubicBezTo>
                        <a:pt x="6780" y="335"/>
                        <a:pt x="6529" y="209"/>
                        <a:pt x="6362" y="126"/>
                      </a:cubicBezTo>
                      <a:lnTo>
                        <a:pt x="6090"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5" name="Google Shape;1405;p52"/>
                <p:cNvSpPr/>
                <p:nvPr/>
              </p:nvSpPr>
              <p:spPr>
                <a:xfrm>
                  <a:off x="5545350" y="5085075"/>
                  <a:ext cx="99400" cy="52325"/>
                </a:xfrm>
                <a:custGeom>
                  <a:avLst/>
                  <a:gdLst/>
                  <a:ahLst/>
                  <a:cxnLst/>
                  <a:rect l="l" t="t" r="r" b="b"/>
                  <a:pathLst>
                    <a:path w="3976" h="2093" extrusionOk="0">
                      <a:moveTo>
                        <a:pt x="230" y="0"/>
                      </a:moveTo>
                      <a:lnTo>
                        <a:pt x="0" y="440"/>
                      </a:lnTo>
                      <a:lnTo>
                        <a:pt x="147" y="523"/>
                      </a:lnTo>
                      <a:cubicBezTo>
                        <a:pt x="251" y="586"/>
                        <a:pt x="398" y="649"/>
                        <a:pt x="586" y="733"/>
                      </a:cubicBezTo>
                      <a:cubicBezTo>
                        <a:pt x="753" y="816"/>
                        <a:pt x="963" y="921"/>
                        <a:pt x="1172" y="1025"/>
                      </a:cubicBezTo>
                      <a:lnTo>
                        <a:pt x="1883" y="1339"/>
                      </a:lnTo>
                      <a:cubicBezTo>
                        <a:pt x="2364" y="1569"/>
                        <a:pt x="2846" y="1737"/>
                        <a:pt x="3222" y="1883"/>
                      </a:cubicBezTo>
                      <a:cubicBezTo>
                        <a:pt x="3411" y="1967"/>
                        <a:pt x="3557" y="2009"/>
                        <a:pt x="3662" y="2051"/>
                      </a:cubicBezTo>
                      <a:cubicBezTo>
                        <a:pt x="3766" y="2072"/>
                        <a:pt x="3829" y="2093"/>
                        <a:pt x="3829" y="2093"/>
                      </a:cubicBezTo>
                      <a:lnTo>
                        <a:pt x="3976" y="1632"/>
                      </a:lnTo>
                      <a:cubicBezTo>
                        <a:pt x="3976" y="1632"/>
                        <a:pt x="3934" y="1590"/>
                        <a:pt x="3829" y="1569"/>
                      </a:cubicBezTo>
                      <a:cubicBezTo>
                        <a:pt x="3725" y="1549"/>
                        <a:pt x="3557" y="1486"/>
                        <a:pt x="3369" y="1423"/>
                      </a:cubicBezTo>
                      <a:cubicBezTo>
                        <a:pt x="3013" y="1277"/>
                        <a:pt x="2532" y="1109"/>
                        <a:pt x="2072" y="900"/>
                      </a:cubicBezTo>
                      <a:cubicBezTo>
                        <a:pt x="1841" y="795"/>
                        <a:pt x="1590" y="691"/>
                        <a:pt x="1381" y="586"/>
                      </a:cubicBezTo>
                      <a:cubicBezTo>
                        <a:pt x="1172" y="481"/>
                        <a:pt x="1004" y="377"/>
                        <a:pt x="816" y="293"/>
                      </a:cubicBezTo>
                      <a:cubicBezTo>
                        <a:pt x="628" y="209"/>
                        <a:pt x="502" y="126"/>
                        <a:pt x="398" y="84"/>
                      </a:cubicBezTo>
                      <a:lnTo>
                        <a:pt x="230"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6" name="Google Shape;1406;p52"/>
                <p:cNvSpPr/>
                <p:nvPr/>
              </p:nvSpPr>
              <p:spPr>
                <a:xfrm>
                  <a:off x="5740975" y="5006075"/>
                  <a:ext cx="272025" cy="332200"/>
                </a:xfrm>
                <a:custGeom>
                  <a:avLst/>
                  <a:gdLst/>
                  <a:ahLst/>
                  <a:cxnLst/>
                  <a:rect l="l" t="t" r="r" b="b"/>
                  <a:pathLst>
                    <a:path w="10881" h="13288" extrusionOk="0">
                      <a:moveTo>
                        <a:pt x="2177" y="1"/>
                      </a:moveTo>
                      <a:lnTo>
                        <a:pt x="1" y="12680"/>
                      </a:lnTo>
                      <a:cubicBezTo>
                        <a:pt x="1" y="12680"/>
                        <a:pt x="189" y="12701"/>
                        <a:pt x="461" y="12764"/>
                      </a:cubicBezTo>
                      <a:cubicBezTo>
                        <a:pt x="775" y="12848"/>
                        <a:pt x="1193" y="12869"/>
                        <a:pt x="1716" y="12952"/>
                      </a:cubicBezTo>
                      <a:cubicBezTo>
                        <a:pt x="2762" y="13099"/>
                        <a:pt x="4122" y="13204"/>
                        <a:pt x="5483" y="13266"/>
                      </a:cubicBezTo>
                      <a:cubicBezTo>
                        <a:pt x="6173" y="13287"/>
                        <a:pt x="6843" y="13287"/>
                        <a:pt x="7470" y="13287"/>
                      </a:cubicBezTo>
                      <a:cubicBezTo>
                        <a:pt x="8098" y="13266"/>
                        <a:pt x="8705" y="13266"/>
                        <a:pt x="9207" y="13245"/>
                      </a:cubicBezTo>
                      <a:cubicBezTo>
                        <a:pt x="10190" y="13162"/>
                        <a:pt x="10881" y="13141"/>
                        <a:pt x="10881" y="13141"/>
                      </a:cubicBezTo>
                      <a:lnTo>
                        <a:pt x="9939" y="315"/>
                      </a:lnTo>
                      <a:cubicBezTo>
                        <a:pt x="9939" y="315"/>
                        <a:pt x="9437" y="336"/>
                        <a:pt x="8684" y="398"/>
                      </a:cubicBezTo>
                      <a:cubicBezTo>
                        <a:pt x="8307" y="398"/>
                        <a:pt x="7889" y="419"/>
                        <a:pt x="7428" y="419"/>
                      </a:cubicBezTo>
                      <a:cubicBezTo>
                        <a:pt x="6947" y="419"/>
                        <a:pt x="6487" y="419"/>
                        <a:pt x="5985" y="398"/>
                      </a:cubicBezTo>
                      <a:cubicBezTo>
                        <a:pt x="5022" y="377"/>
                        <a:pt x="4060" y="294"/>
                        <a:pt x="3348" y="189"/>
                      </a:cubicBezTo>
                      <a:cubicBezTo>
                        <a:pt x="2972" y="126"/>
                        <a:pt x="2700" y="105"/>
                        <a:pt x="2490" y="64"/>
                      </a:cubicBezTo>
                      <a:cubicBezTo>
                        <a:pt x="2281" y="22"/>
                        <a:pt x="2177" y="1"/>
                        <a:pt x="217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7" name="Google Shape;1407;p52"/>
                <p:cNvSpPr/>
                <p:nvPr/>
              </p:nvSpPr>
              <p:spPr>
                <a:xfrm>
                  <a:off x="5768175" y="5157775"/>
                  <a:ext cx="103600" cy="23575"/>
                </a:xfrm>
                <a:custGeom>
                  <a:avLst/>
                  <a:gdLst/>
                  <a:ahLst/>
                  <a:cxnLst/>
                  <a:rect l="l" t="t" r="r" b="b"/>
                  <a:pathLst>
                    <a:path w="4144" h="943" extrusionOk="0">
                      <a:moveTo>
                        <a:pt x="84" y="1"/>
                      </a:moveTo>
                      <a:lnTo>
                        <a:pt x="1" y="503"/>
                      </a:lnTo>
                      <a:cubicBezTo>
                        <a:pt x="1" y="503"/>
                        <a:pt x="252" y="524"/>
                        <a:pt x="628" y="607"/>
                      </a:cubicBezTo>
                      <a:cubicBezTo>
                        <a:pt x="1026" y="649"/>
                        <a:pt x="1528" y="712"/>
                        <a:pt x="2051" y="796"/>
                      </a:cubicBezTo>
                      <a:cubicBezTo>
                        <a:pt x="2553" y="838"/>
                        <a:pt x="3076" y="900"/>
                        <a:pt x="3453" y="921"/>
                      </a:cubicBezTo>
                      <a:cubicBezTo>
                        <a:pt x="3851" y="921"/>
                        <a:pt x="4123" y="942"/>
                        <a:pt x="4123" y="942"/>
                      </a:cubicBezTo>
                      <a:lnTo>
                        <a:pt x="4143" y="440"/>
                      </a:lnTo>
                      <a:cubicBezTo>
                        <a:pt x="4143" y="440"/>
                        <a:pt x="3892" y="440"/>
                        <a:pt x="3516" y="419"/>
                      </a:cubicBezTo>
                      <a:cubicBezTo>
                        <a:pt x="3118" y="398"/>
                        <a:pt x="2616" y="335"/>
                        <a:pt x="2093" y="294"/>
                      </a:cubicBezTo>
                      <a:cubicBezTo>
                        <a:pt x="1612" y="210"/>
                        <a:pt x="1110" y="168"/>
                        <a:pt x="712" y="105"/>
                      </a:cubicBezTo>
                      <a:cubicBezTo>
                        <a:pt x="356" y="63"/>
                        <a:pt x="84" y="1"/>
                        <a:pt x="8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08" name="Google Shape;1408;p52"/>
              <p:cNvGrpSpPr/>
              <p:nvPr/>
            </p:nvGrpSpPr>
            <p:grpSpPr>
              <a:xfrm rot="20794486">
                <a:off x="2823002" y="2192110"/>
                <a:ext cx="2046335" cy="1149365"/>
                <a:chOff x="4467044" y="2932960"/>
                <a:chExt cx="1425902" cy="800886"/>
              </a:xfrm>
            </p:grpSpPr>
            <p:sp>
              <p:nvSpPr>
                <p:cNvPr id="1409" name="Google Shape;1409;p52"/>
                <p:cNvSpPr/>
                <p:nvPr/>
              </p:nvSpPr>
              <p:spPr>
                <a:xfrm rot="7175099" flipH="1">
                  <a:off x="4546762" y="3356278"/>
                  <a:ext cx="276717" cy="344440"/>
                </a:xfrm>
                <a:custGeom>
                  <a:avLst/>
                  <a:gdLst/>
                  <a:ahLst/>
                  <a:cxnLst/>
                  <a:rect l="l" t="t" r="r" b="b"/>
                  <a:pathLst>
                    <a:path w="11069" h="13778" extrusionOk="0">
                      <a:moveTo>
                        <a:pt x="712" y="921"/>
                      </a:moveTo>
                      <a:cubicBezTo>
                        <a:pt x="667" y="921"/>
                        <a:pt x="669" y="923"/>
                        <a:pt x="711" y="925"/>
                      </a:cubicBezTo>
                      <a:lnTo>
                        <a:pt x="711" y="925"/>
                      </a:lnTo>
                      <a:lnTo>
                        <a:pt x="712" y="921"/>
                      </a:lnTo>
                      <a:close/>
                      <a:moveTo>
                        <a:pt x="7805" y="1"/>
                      </a:moveTo>
                      <a:lnTo>
                        <a:pt x="7491" y="84"/>
                      </a:lnTo>
                      <a:cubicBezTo>
                        <a:pt x="7282" y="147"/>
                        <a:pt x="6989" y="189"/>
                        <a:pt x="6654" y="273"/>
                      </a:cubicBezTo>
                      <a:cubicBezTo>
                        <a:pt x="5943" y="419"/>
                        <a:pt x="5022" y="587"/>
                        <a:pt x="4080" y="712"/>
                      </a:cubicBezTo>
                      <a:cubicBezTo>
                        <a:pt x="3181" y="838"/>
                        <a:pt x="2239" y="900"/>
                        <a:pt x="1570" y="921"/>
                      </a:cubicBezTo>
                      <a:cubicBezTo>
                        <a:pt x="1353" y="928"/>
                        <a:pt x="1170" y="931"/>
                        <a:pt x="1026" y="931"/>
                      </a:cubicBezTo>
                      <a:cubicBezTo>
                        <a:pt x="870" y="931"/>
                        <a:pt x="762" y="928"/>
                        <a:pt x="711" y="925"/>
                      </a:cubicBezTo>
                      <a:lnTo>
                        <a:pt x="711" y="925"/>
                      </a:lnTo>
                      <a:lnTo>
                        <a:pt x="0" y="13768"/>
                      </a:lnTo>
                      <a:cubicBezTo>
                        <a:pt x="126" y="13768"/>
                        <a:pt x="502" y="13778"/>
                        <a:pt x="1062" y="13778"/>
                      </a:cubicBezTo>
                      <a:cubicBezTo>
                        <a:pt x="1342" y="13778"/>
                        <a:pt x="1667" y="13775"/>
                        <a:pt x="2030" y="13768"/>
                      </a:cubicBezTo>
                      <a:cubicBezTo>
                        <a:pt x="3097" y="13748"/>
                        <a:pt x="4457" y="13643"/>
                        <a:pt x="5796" y="13455"/>
                      </a:cubicBezTo>
                      <a:cubicBezTo>
                        <a:pt x="7156" y="13266"/>
                        <a:pt x="8453" y="13036"/>
                        <a:pt x="9458" y="12806"/>
                      </a:cubicBezTo>
                      <a:cubicBezTo>
                        <a:pt x="9918" y="12660"/>
                        <a:pt x="10337" y="12597"/>
                        <a:pt x="10629" y="12513"/>
                      </a:cubicBezTo>
                      <a:cubicBezTo>
                        <a:pt x="10922" y="12429"/>
                        <a:pt x="11069" y="12388"/>
                        <a:pt x="11069" y="12388"/>
                      </a:cubicBezTo>
                      <a:lnTo>
                        <a:pt x="780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0" name="Google Shape;1410;p52"/>
                <p:cNvSpPr/>
                <p:nvPr/>
              </p:nvSpPr>
              <p:spPr>
                <a:xfrm rot="7175099" flipH="1">
                  <a:off x="4576281" y="3590751"/>
                  <a:ext cx="102547" cy="18349"/>
                </a:xfrm>
                <a:custGeom>
                  <a:avLst/>
                  <a:gdLst/>
                  <a:ahLst/>
                  <a:cxnLst/>
                  <a:rect l="l" t="t" r="r" b="b"/>
                  <a:pathLst>
                    <a:path w="4102" h="734" extrusionOk="0">
                      <a:moveTo>
                        <a:pt x="4039" y="1"/>
                      </a:moveTo>
                      <a:cubicBezTo>
                        <a:pt x="4039" y="1"/>
                        <a:pt x="3788" y="43"/>
                        <a:pt x="3411" y="64"/>
                      </a:cubicBezTo>
                      <a:cubicBezTo>
                        <a:pt x="3035" y="105"/>
                        <a:pt x="2533" y="147"/>
                        <a:pt x="2031" y="168"/>
                      </a:cubicBezTo>
                      <a:cubicBezTo>
                        <a:pt x="1528" y="210"/>
                        <a:pt x="1005" y="231"/>
                        <a:pt x="650" y="231"/>
                      </a:cubicBezTo>
                      <a:lnTo>
                        <a:pt x="22" y="231"/>
                      </a:lnTo>
                      <a:lnTo>
                        <a:pt x="1" y="733"/>
                      </a:lnTo>
                      <a:lnTo>
                        <a:pt x="650" y="733"/>
                      </a:lnTo>
                      <a:cubicBezTo>
                        <a:pt x="1047" y="733"/>
                        <a:pt x="1528" y="691"/>
                        <a:pt x="2051" y="670"/>
                      </a:cubicBezTo>
                      <a:cubicBezTo>
                        <a:pt x="2575" y="649"/>
                        <a:pt x="3077" y="628"/>
                        <a:pt x="3474" y="566"/>
                      </a:cubicBezTo>
                      <a:cubicBezTo>
                        <a:pt x="3830" y="524"/>
                        <a:pt x="4102" y="482"/>
                        <a:pt x="4102" y="482"/>
                      </a:cubicBezTo>
                      <a:lnTo>
                        <a:pt x="403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1" name="Google Shape;1411;p52"/>
                <p:cNvSpPr/>
                <p:nvPr/>
              </p:nvSpPr>
              <p:spPr>
                <a:xfrm rot="7175099" flipH="1">
                  <a:off x="4671574" y="3172317"/>
                  <a:ext cx="332191" cy="381339"/>
                </a:xfrm>
                <a:custGeom>
                  <a:avLst/>
                  <a:gdLst/>
                  <a:ahLst/>
                  <a:cxnLst/>
                  <a:rect l="l" t="t" r="r" b="b"/>
                  <a:pathLst>
                    <a:path w="13288" h="15254" extrusionOk="0">
                      <a:moveTo>
                        <a:pt x="6905" y="0"/>
                      </a:moveTo>
                      <a:cubicBezTo>
                        <a:pt x="6905" y="0"/>
                        <a:pt x="6487" y="209"/>
                        <a:pt x="5880" y="544"/>
                      </a:cubicBezTo>
                      <a:cubicBezTo>
                        <a:pt x="5608" y="733"/>
                        <a:pt x="5211" y="879"/>
                        <a:pt x="4813" y="1067"/>
                      </a:cubicBezTo>
                      <a:cubicBezTo>
                        <a:pt x="4416" y="1277"/>
                        <a:pt x="3997" y="1444"/>
                        <a:pt x="3558" y="1611"/>
                      </a:cubicBezTo>
                      <a:cubicBezTo>
                        <a:pt x="2700" y="1988"/>
                        <a:pt x="1800" y="2260"/>
                        <a:pt x="1131" y="2490"/>
                      </a:cubicBezTo>
                      <a:cubicBezTo>
                        <a:pt x="817" y="2574"/>
                        <a:pt x="524" y="2657"/>
                        <a:pt x="315" y="2720"/>
                      </a:cubicBezTo>
                      <a:lnTo>
                        <a:pt x="1" y="2783"/>
                      </a:lnTo>
                      <a:lnTo>
                        <a:pt x="3244" y="15254"/>
                      </a:lnTo>
                      <a:cubicBezTo>
                        <a:pt x="3244" y="15254"/>
                        <a:pt x="3411" y="15191"/>
                        <a:pt x="3683" y="15107"/>
                      </a:cubicBezTo>
                      <a:cubicBezTo>
                        <a:pt x="3976" y="15044"/>
                        <a:pt x="4395" y="14940"/>
                        <a:pt x="4876" y="14772"/>
                      </a:cubicBezTo>
                      <a:cubicBezTo>
                        <a:pt x="5838" y="14479"/>
                        <a:pt x="7115" y="14061"/>
                        <a:pt x="8370" y="13538"/>
                      </a:cubicBezTo>
                      <a:cubicBezTo>
                        <a:pt x="8998" y="13287"/>
                        <a:pt x="9626" y="13057"/>
                        <a:pt x="10211" y="12764"/>
                      </a:cubicBezTo>
                      <a:cubicBezTo>
                        <a:pt x="10776" y="12492"/>
                        <a:pt x="11320" y="12261"/>
                        <a:pt x="11781" y="12010"/>
                      </a:cubicBezTo>
                      <a:cubicBezTo>
                        <a:pt x="12680" y="11508"/>
                        <a:pt x="13287" y="11194"/>
                        <a:pt x="13287" y="11194"/>
                      </a:cubicBezTo>
                      <a:lnTo>
                        <a:pt x="690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2" name="Google Shape;1412;p52"/>
                <p:cNvSpPr/>
                <p:nvPr/>
              </p:nvSpPr>
              <p:spPr>
                <a:xfrm rot="7175099" flipH="1">
                  <a:off x="4724990" y="3404489"/>
                  <a:ext cx="100447" cy="42399"/>
                </a:xfrm>
                <a:custGeom>
                  <a:avLst/>
                  <a:gdLst/>
                  <a:ahLst/>
                  <a:cxnLst/>
                  <a:rect l="l" t="t" r="r" b="b"/>
                  <a:pathLst>
                    <a:path w="4018" h="1696" extrusionOk="0">
                      <a:moveTo>
                        <a:pt x="3829" y="1"/>
                      </a:moveTo>
                      <a:cubicBezTo>
                        <a:pt x="3829" y="1"/>
                        <a:pt x="3599" y="84"/>
                        <a:pt x="3243" y="210"/>
                      </a:cubicBezTo>
                      <a:cubicBezTo>
                        <a:pt x="2867" y="315"/>
                        <a:pt x="2427" y="524"/>
                        <a:pt x="1925" y="649"/>
                      </a:cubicBezTo>
                      <a:cubicBezTo>
                        <a:pt x="963" y="984"/>
                        <a:pt x="0" y="1235"/>
                        <a:pt x="0" y="1235"/>
                      </a:cubicBezTo>
                      <a:lnTo>
                        <a:pt x="126" y="1696"/>
                      </a:lnTo>
                      <a:cubicBezTo>
                        <a:pt x="126" y="1696"/>
                        <a:pt x="1130" y="1444"/>
                        <a:pt x="2092" y="1131"/>
                      </a:cubicBezTo>
                      <a:cubicBezTo>
                        <a:pt x="2595" y="984"/>
                        <a:pt x="3055" y="817"/>
                        <a:pt x="3431" y="670"/>
                      </a:cubicBezTo>
                      <a:cubicBezTo>
                        <a:pt x="3787" y="545"/>
                        <a:pt x="4017" y="461"/>
                        <a:pt x="4017" y="461"/>
                      </a:cubicBezTo>
                      <a:lnTo>
                        <a:pt x="382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3" name="Google Shape;1413;p52"/>
                <p:cNvSpPr/>
                <p:nvPr/>
              </p:nvSpPr>
              <p:spPr>
                <a:xfrm rot="7175099" flipH="1">
                  <a:off x="4835108" y="3052652"/>
                  <a:ext cx="375589" cy="392339"/>
                </a:xfrm>
                <a:custGeom>
                  <a:avLst/>
                  <a:gdLst/>
                  <a:ahLst/>
                  <a:cxnLst/>
                  <a:rect l="l" t="t" r="r" b="b"/>
                  <a:pathLst>
                    <a:path w="15024" h="15694" extrusionOk="0">
                      <a:moveTo>
                        <a:pt x="5838" y="1"/>
                      </a:moveTo>
                      <a:lnTo>
                        <a:pt x="5022" y="796"/>
                      </a:lnTo>
                      <a:cubicBezTo>
                        <a:pt x="4771" y="1047"/>
                        <a:pt x="4457" y="1298"/>
                        <a:pt x="4143" y="1591"/>
                      </a:cubicBezTo>
                      <a:cubicBezTo>
                        <a:pt x="3829" y="1905"/>
                        <a:pt x="3453" y="2156"/>
                        <a:pt x="3097" y="2449"/>
                      </a:cubicBezTo>
                      <a:cubicBezTo>
                        <a:pt x="2909" y="2574"/>
                        <a:pt x="2720" y="2742"/>
                        <a:pt x="2532" y="2867"/>
                      </a:cubicBezTo>
                      <a:cubicBezTo>
                        <a:pt x="2365" y="3014"/>
                        <a:pt x="2176" y="3097"/>
                        <a:pt x="1988" y="3244"/>
                      </a:cubicBezTo>
                      <a:cubicBezTo>
                        <a:pt x="1632" y="3474"/>
                        <a:pt x="1319" y="3725"/>
                        <a:pt x="1005" y="3892"/>
                      </a:cubicBezTo>
                      <a:cubicBezTo>
                        <a:pt x="398" y="4269"/>
                        <a:pt x="0" y="4499"/>
                        <a:pt x="0" y="4499"/>
                      </a:cubicBezTo>
                      <a:lnTo>
                        <a:pt x="6361" y="15693"/>
                      </a:lnTo>
                      <a:cubicBezTo>
                        <a:pt x="6361" y="15693"/>
                        <a:pt x="6926" y="15317"/>
                        <a:pt x="7826" y="14794"/>
                      </a:cubicBezTo>
                      <a:cubicBezTo>
                        <a:pt x="8265" y="14543"/>
                        <a:pt x="8767" y="14208"/>
                        <a:pt x="9290" y="13831"/>
                      </a:cubicBezTo>
                      <a:cubicBezTo>
                        <a:pt x="9542" y="13643"/>
                        <a:pt x="9814" y="13434"/>
                        <a:pt x="10106" y="13266"/>
                      </a:cubicBezTo>
                      <a:cubicBezTo>
                        <a:pt x="10358" y="13057"/>
                        <a:pt x="10651" y="12848"/>
                        <a:pt x="10902" y="12638"/>
                      </a:cubicBezTo>
                      <a:cubicBezTo>
                        <a:pt x="12011" y="11822"/>
                        <a:pt x="12994" y="10881"/>
                        <a:pt x="13789" y="10190"/>
                      </a:cubicBezTo>
                      <a:cubicBezTo>
                        <a:pt x="14521" y="9500"/>
                        <a:pt x="15024" y="8998"/>
                        <a:pt x="15024" y="8998"/>
                      </a:cubicBezTo>
                      <a:lnTo>
                        <a:pt x="58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4" name="Google Shape;1414;p52"/>
                <p:cNvSpPr/>
                <p:nvPr/>
              </p:nvSpPr>
              <p:spPr>
                <a:xfrm rot="7175099" flipH="1">
                  <a:off x="4917035" y="3261144"/>
                  <a:ext cx="91022" cy="65423"/>
                </a:xfrm>
                <a:custGeom>
                  <a:avLst/>
                  <a:gdLst/>
                  <a:ahLst/>
                  <a:cxnLst/>
                  <a:rect l="l" t="t" r="r" b="b"/>
                  <a:pathLst>
                    <a:path w="3641" h="2617" extrusionOk="0">
                      <a:moveTo>
                        <a:pt x="3369" y="1"/>
                      </a:moveTo>
                      <a:cubicBezTo>
                        <a:pt x="3369" y="1"/>
                        <a:pt x="3327" y="22"/>
                        <a:pt x="3243" y="105"/>
                      </a:cubicBezTo>
                      <a:cubicBezTo>
                        <a:pt x="3160" y="147"/>
                        <a:pt x="3034" y="273"/>
                        <a:pt x="2867" y="377"/>
                      </a:cubicBezTo>
                      <a:cubicBezTo>
                        <a:pt x="2553" y="587"/>
                        <a:pt x="2134" y="859"/>
                        <a:pt x="1716" y="1151"/>
                      </a:cubicBezTo>
                      <a:cubicBezTo>
                        <a:pt x="1297" y="1444"/>
                        <a:pt x="858" y="1675"/>
                        <a:pt x="544" y="1884"/>
                      </a:cubicBezTo>
                      <a:cubicBezTo>
                        <a:pt x="209" y="2072"/>
                        <a:pt x="0" y="2198"/>
                        <a:pt x="0" y="2198"/>
                      </a:cubicBezTo>
                      <a:lnTo>
                        <a:pt x="230" y="2616"/>
                      </a:lnTo>
                      <a:cubicBezTo>
                        <a:pt x="230" y="2616"/>
                        <a:pt x="439" y="2491"/>
                        <a:pt x="774" y="2281"/>
                      </a:cubicBezTo>
                      <a:cubicBezTo>
                        <a:pt x="1130" y="2072"/>
                        <a:pt x="1569" y="1842"/>
                        <a:pt x="1988" y="1549"/>
                      </a:cubicBezTo>
                      <a:cubicBezTo>
                        <a:pt x="2406" y="1256"/>
                        <a:pt x="2825" y="963"/>
                        <a:pt x="3139" y="754"/>
                      </a:cubicBezTo>
                      <a:cubicBezTo>
                        <a:pt x="3285" y="649"/>
                        <a:pt x="3432" y="587"/>
                        <a:pt x="3494" y="503"/>
                      </a:cubicBezTo>
                      <a:cubicBezTo>
                        <a:pt x="3578" y="419"/>
                        <a:pt x="3641" y="398"/>
                        <a:pt x="3641" y="398"/>
                      </a:cubicBezTo>
                      <a:lnTo>
                        <a:pt x="336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5" name="Google Shape;1415;p52"/>
                <p:cNvSpPr/>
                <p:nvPr/>
              </p:nvSpPr>
              <p:spPr>
                <a:xfrm rot="7175099" flipH="1">
                  <a:off x="5035632" y="3008826"/>
                  <a:ext cx="392839" cy="375064"/>
                </a:xfrm>
                <a:custGeom>
                  <a:avLst/>
                  <a:gdLst/>
                  <a:ahLst/>
                  <a:cxnLst/>
                  <a:rect l="l" t="t" r="r" b="b"/>
                  <a:pathLst>
                    <a:path w="15714" h="15003" extrusionOk="0">
                      <a:moveTo>
                        <a:pt x="4436" y="0"/>
                      </a:moveTo>
                      <a:cubicBezTo>
                        <a:pt x="4436" y="0"/>
                        <a:pt x="4185" y="377"/>
                        <a:pt x="3829" y="1005"/>
                      </a:cubicBezTo>
                      <a:cubicBezTo>
                        <a:pt x="3808" y="1088"/>
                        <a:pt x="3746" y="1172"/>
                        <a:pt x="3704" y="1256"/>
                      </a:cubicBezTo>
                      <a:lnTo>
                        <a:pt x="3536" y="1486"/>
                      </a:lnTo>
                      <a:cubicBezTo>
                        <a:pt x="3411" y="1632"/>
                        <a:pt x="3306" y="1821"/>
                        <a:pt x="3181" y="2009"/>
                      </a:cubicBezTo>
                      <a:cubicBezTo>
                        <a:pt x="3076" y="2197"/>
                        <a:pt x="2930" y="2407"/>
                        <a:pt x="2804" y="2574"/>
                      </a:cubicBezTo>
                      <a:cubicBezTo>
                        <a:pt x="2762" y="2679"/>
                        <a:pt x="2679" y="2762"/>
                        <a:pt x="2616" y="2867"/>
                      </a:cubicBezTo>
                      <a:lnTo>
                        <a:pt x="2407" y="3160"/>
                      </a:lnTo>
                      <a:cubicBezTo>
                        <a:pt x="2135" y="3557"/>
                        <a:pt x="1842" y="3913"/>
                        <a:pt x="1570" y="4248"/>
                      </a:cubicBezTo>
                      <a:cubicBezTo>
                        <a:pt x="1298" y="4604"/>
                        <a:pt x="1026" y="4876"/>
                        <a:pt x="795" y="5148"/>
                      </a:cubicBezTo>
                      <a:cubicBezTo>
                        <a:pt x="586" y="5399"/>
                        <a:pt x="398" y="5650"/>
                        <a:pt x="251" y="5775"/>
                      </a:cubicBezTo>
                      <a:lnTo>
                        <a:pt x="0" y="6006"/>
                      </a:lnTo>
                      <a:lnTo>
                        <a:pt x="9207" y="15003"/>
                      </a:lnTo>
                      <a:lnTo>
                        <a:pt x="9562" y="14668"/>
                      </a:lnTo>
                      <a:cubicBezTo>
                        <a:pt x="9793" y="14459"/>
                        <a:pt x="10065" y="14145"/>
                        <a:pt x="10399" y="13747"/>
                      </a:cubicBezTo>
                      <a:cubicBezTo>
                        <a:pt x="10734" y="13350"/>
                        <a:pt x="11132" y="12910"/>
                        <a:pt x="11550" y="12408"/>
                      </a:cubicBezTo>
                      <a:cubicBezTo>
                        <a:pt x="11927" y="11885"/>
                        <a:pt x="12345" y="11362"/>
                        <a:pt x="12764" y="10818"/>
                      </a:cubicBezTo>
                      <a:lnTo>
                        <a:pt x="13098" y="10420"/>
                      </a:lnTo>
                      <a:cubicBezTo>
                        <a:pt x="13203" y="10295"/>
                        <a:pt x="13266" y="10148"/>
                        <a:pt x="13370" y="10002"/>
                      </a:cubicBezTo>
                      <a:cubicBezTo>
                        <a:pt x="13559" y="9730"/>
                        <a:pt x="13747" y="9458"/>
                        <a:pt x="13935" y="9207"/>
                      </a:cubicBezTo>
                      <a:cubicBezTo>
                        <a:pt x="14082" y="8935"/>
                        <a:pt x="14270" y="8684"/>
                        <a:pt x="14417" y="8433"/>
                      </a:cubicBezTo>
                      <a:cubicBezTo>
                        <a:pt x="14500" y="8307"/>
                        <a:pt x="14584" y="8182"/>
                        <a:pt x="14668" y="8077"/>
                      </a:cubicBezTo>
                      <a:cubicBezTo>
                        <a:pt x="14731" y="7951"/>
                        <a:pt x="14814" y="7847"/>
                        <a:pt x="14856" y="7742"/>
                      </a:cubicBezTo>
                      <a:cubicBezTo>
                        <a:pt x="15358" y="6842"/>
                        <a:pt x="15714" y="6278"/>
                        <a:pt x="15714" y="6278"/>
                      </a:cubicBezTo>
                      <a:lnTo>
                        <a:pt x="443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6" name="Google Shape;1416;p52"/>
                <p:cNvSpPr/>
                <p:nvPr/>
              </p:nvSpPr>
              <p:spPr>
                <a:xfrm rot="7175099" flipH="1">
                  <a:off x="5139726" y="3177218"/>
                  <a:ext cx="75848" cy="84748"/>
                </a:xfrm>
                <a:custGeom>
                  <a:avLst/>
                  <a:gdLst/>
                  <a:ahLst/>
                  <a:cxnLst/>
                  <a:rect l="l" t="t" r="r" b="b"/>
                  <a:pathLst>
                    <a:path w="3034" h="3390" extrusionOk="0">
                      <a:moveTo>
                        <a:pt x="2636" y="0"/>
                      </a:moveTo>
                      <a:cubicBezTo>
                        <a:pt x="2636" y="0"/>
                        <a:pt x="2490" y="209"/>
                        <a:pt x="2260" y="481"/>
                      </a:cubicBezTo>
                      <a:cubicBezTo>
                        <a:pt x="2155" y="649"/>
                        <a:pt x="2009" y="837"/>
                        <a:pt x="1862" y="1004"/>
                      </a:cubicBezTo>
                      <a:cubicBezTo>
                        <a:pt x="1695" y="1193"/>
                        <a:pt x="1527" y="1381"/>
                        <a:pt x="1360" y="1569"/>
                      </a:cubicBezTo>
                      <a:cubicBezTo>
                        <a:pt x="1025" y="1946"/>
                        <a:pt x="711" y="2323"/>
                        <a:pt x="439" y="2615"/>
                      </a:cubicBezTo>
                      <a:lnTo>
                        <a:pt x="0" y="3055"/>
                      </a:lnTo>
                      <a:lnTo>
                        <a:pt x="377" y="3390"/>
                      </a:lnTo>
                      <a:lnTo>
                        <a:pt x="816" y="2950"/>
                      </a:lnTo>
                      <a:cubicBezTo>
                        <a:pt x="1067" y="2657"/>
                        <a:pt x="1423" y="2302"/>
                        <a:pt x="1758" y="1904"/>
                      </a:cubicBezTo>
                      <a:cubicBezTo>
                        <a:pt x="1904" y="1695"/>
                        <a:pt x="2092" y="1507"/>
                        <a:pt x="2260" y="1318"/>
                      </a:cubicBezTo>
                      <a:cubicBezTo>
                        <a:pt x="2385" y="1151"/>
                        <a:pt x="2532" y="963"/>
                        <a:pt x="2636" y="795"/>
                      </a:cubicBezTo>
                      <a:cubicBezTo>
                        <a:pt x="2887" y="523"/>
                        <a:pt x="3034" y="314"/>
                        <a:pt x="3034" y="314"/>
                      </a:cubicBezTo>
                      <a:lnTo>
                        <a:pt x="2636"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7" name="Google Shape;1417;p52"/>
                <p:cNvSpPr/>
                <p:nvPr/>
              </p:nvSpPr>
              <p:spPr>
                <a:xfrm rot="7175099" flipH="1">
                  <a:off x="5263815" y="3032824"/>
                  <a:ext cx="383439" cy="336366"/>
                </a:xfrm>
                <a:custGeom>
                  <a:avLst/>
                  <a:gdLst/>
                  <a:ahLst/>
                  <a:cxnLst/>
                  <a:rect l="l" t="t" r="r" b="b"/>
                  <a:pathLst>
                    <a:path w="15338" h="13455" extrusionOk="0">
                      <a:moveTo>
                        <a:pt x="3035" y="1"/>
                      </a:moveTo>
                      <a:cubicBezTo>
                        <a:pt x="3035" y="1"/>
                        <a:pt x="2993" y="126"/>
                        <a:pt x="2930" y="336"/>
                      </a:cubicBezTo>
                      <a:cubicBezTo>
                        <a:pt x="2888" y="524"/>
                        <a:pt x="2784" y="838"/>
                        <a:pt x="2658" y="1173"/>
                      </a:cubicBezTo>
                      <a:cubicBezTo>
                        <a:pt x="2512" y="1528"/>
                        <a:pt x="2386" y="1926"/>
                        <a:pt x="2240" y="2365"/>
                      </a:cubicBezTo>
                      <a:cubicBezTo>
                        <a:pt x="2156" y="2574"/>
                        <a:pt x="2072" y="2825"/>
                        <a:pt x="1968" y="3035"/>
                      </a:cubicBezTo>
                      <a:cubicBezTo>
                        <a:pt x="1863" y="3265"/>
                        <a:pt x="1779" y="3474"/>
                        <a:pt x="1675" y="3704"/>
                      </a:cubicBezTo>
                      <a:cubicBezTo>
                        <a:pt x="1570" y="3934"/>
                        <a:pt x="1507" y="4186"/>
                        <a:pt x="1403" y="4395"/>
                      </a:cubicBezTo>
                      <a:cubicBezTo>
                        <a:pt x="1319" y="4604"/>
                        <a:pt x="1215" y="4813"/>
                        <a:pt x="1110" y="5022"/>
                      </a:cubicBezTo>
                      <a:cubicBezTo>
                        <a:pt x="901" y="5399"/>
                        <a:pt x="712" y="5797"/>
                        <a:pt x="566" y="6111"/>
                      </a:cubicBezTo>
                      <a:cubicBezTo>
                        <a:pt x="399" y="6445"/>
                        <a:pt x="273" y="6717"/>
                        <a:pt x="168" y="6906"/>
                      </a:cubicBezTo>
                      <a:cubicBezTo>
                        <a:pt x="64" y="7073"/>
                        <a:pt x="1" y="7178"/>
                        <a:pt x="1" y="7178"/>
                      </a:cubicBezTo>
                      <a:lnTo>
                        <a:pt x="11237" y="13455"/>
                      </a:lnTo>
                      <a:lnTo>
                        <a:pt x="11467" y="13078"/>
                      </a:lnTo>
                      <a:cubicBezTo>
                        <a:pt x="11614" y="12806"/>
                        <a:pt x="11781" y="12450"/>
                        <a:pt x="12011" y="11990"/>
                      </a:cubicBezTo>
                      <a:cubicBezTo>
                        <a:pt x="12241" y="11551"/>
                        <a:pt x="12492" y="11028"/>
                        <a:pt x="12764" y="10484"/>
                      </a:cubicBezTo>
                      <a:cubicBezTo>
                        <a:pt x="12911" y="10212"/>
                        <a:pt x="13036" y="9898"/>
                        <a:pt x="13162" y="9626"/>
                      </a:cubicBezTo>
                      <a:cubicBezTo>
                        <a:pt x="13287" y="9312"/>
                        <a:pt x="13434" y="9019"/>
                        <a:pt x="13559" y="8705"/>
                      </a:cubicBezTo>
                      <a:cubicBezTo>
                        <a:pt x="13664" y="8391"/>
                        <a:pt x="13790" y="8077"/>
                        <a:pt x="13915" y="7784"/>
                      </a:cubicBezTo>
                      <a:cubicBezTo>
                        <a:pt x="14062" y="7471"/>
                        <a:pt x="14166" y="7178"/>
                        <a:pt x="14271" y="6906"/>
                      </a:cubicBezTo>
                      <a:cubicBezTo>
                        <a:pt x="14480" y="6320"/>
                        <a:pt x="14647" y="5797"/>
                        <a:pt x="14815" y="5336"/>
                      </a:cubicBezTo>
                      <a:cubicBezTo>
                        <a:pt x="14961" y="4855"/>
                        <a:pt x="15108" y="4458"/>
                        <a:pt x="15212" y="4206"/>
                      </a:cubicBezTo>
                      <a:cubicBezTo>
                        <a:pt x="15275" y="3934"/>
                        <a:pt x="15338" y="3788"/>
                        <a:pt x="15338" y="3788"/>
                      </a:cubicBezTo>
                      <a:lnTo>
                        <a:pt x="303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8" name="Google Shape;1418;p52"/>
                <p:cNvSpPr/>
                <p:nvPr/>
              </p:nvSpPr>
              <p:spPr>
                <a:xfrm rot="7175099" flipH="1">
                  <a:off x="5378302" y="3156716"/>
                  <a:ext cx="55473" cy="95747"/>
                </a:xfrm>
                <a:custGeom>
                  <a:avLst/>
                  <a:gdLst/>
                  <a:ahLst/>
                  <a:cxnLst/>
                  <a:rect l="l" t="t" r="r" b="b"/>
                  <a:pathLst>
                    <a:path w="2219" h="3830" extrusionOk="0">
                      <a:moveTo>
                        <a:pt x="1779" y="1"/>
                      </a:moveTo>
                      <a:cubicBezTo>
                        <a:pt x="1779" y="1"/>
                        <a:pt x="1695" y="231"/>
                        <a:pt x="1549" y="566"/>
                      </a:cubicBezTo>
                      <a:cubicBezTo>
                        <a:pt x="1402" y="942"/>
                        <a:pt x="1151" y="1382"/>
                        <a:pt x="942" y="1821"/>
                      </a:cubicBezTo>
                      <a:cubicBezTo>
                        <a:pt x="712" y="2260"/>
                        <a:pt x="481" y="2721"/>
                        <a:pt x="314" y="3056"/>
                      </a:cubicBezTo>
                      <a:cubicBezTo>
                        <a:pt x="126" y="3390"/>
                        <a:pt x="0" y="3600"/>
                        <a:pt x="0" y="3600"/>
                      </a:cubicBezTo>
                      <a:lnTo>
                        <a:pt x="440" y="3830"/>
                      </a:lnTo>
                      <a:cubicBezTo>
                        <a:pt x="440" y="3830"/>
                        <a:pt x="586" y="3621"/>
                        <a:pt x="753" y="3286"/>
                      </a:cubicBezTo>
                      <a:cubicBezTo>
                        <a:pt x="942" y="2951"/>
                        <a:pt x="1151" y="2470"/>
                        <a:pt x="1381" y="2030"/>
                      </a:cubicBezTo>
                      <a:cubicBezTo>
                        <a:pt x="1590" y="1591"/>
                        <a:pt x="1821" y="1110"/>
                        <a:pt x="1988" y="775"/>
                      </a:cubicBezTo>
                      <a:cubicBezTo>
                        <a:pt x="2113" y="440"/>
                        <a:pt x="2218" y="210"/>
                        <a:pt x="2218" y="210"/>
                      </a:cubicBezTo>
                      <a:lnTo>
                        <a:pt x="177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9" name="Google Shape;1419;p52"/>
                <p:cNvSpPr/>
                <p:nvPr/>
              </p:nvSpPr>
              <p:spPr>
                <a:xfrm rot="7175099" flipH="1">
                  <a:off x="5494970" y="3105593"/>
                  <a:ext cx="362015" cy="293467"/>
                </a:xfrm>
                <a:custGeom>
                  <a:avLst/>
                  <a:gdLst/>
                  <a:ahLst/>
                  <a:cxnLst/>
                  <a:rect l="l" t="t" r="r" b="b"/>
                  <a:pathLst>
                    <a:path w="14481" h="11739" extrusionOk="0">
                      <a:moveTo>
                        <a:pt x="1738" y="1"/>
                      </a:moveTo>
                      <a:cubicBezTo>
                        <a:pt x="1738" y="1"/>
                        <a:pt x="1654" y="524"/>
                        <a:pt x="1528" y="1277"/>
                      </a:cubicBezTo>
                      <a:cubicBezTo>
                        <a:pt x="1382" y="2030"/>
                        <a:pt x="1235" y="3056"/>
                        <a:pt x="1005" y="4039"/>
                      </a:cubicBezTo>
                      <a:cubicBezTo>
                        <a:pt x="901" y="4541"/>
                        <a:pt x="796" y="5043"/>
                        <a:pt x="691" y="5504"/>
                      </a:cubicBezTo>
                      <a:cubicBezTo>
                        <a:pt x="587" y="5985"/>
                        <a:pt x="440" y="6403"/>
                        <a:pt x="336" y="6759"/>
                      </a:cubicBezTo>
                      <a:cubicBezTo>
                        <a:pt x="126" y="7491"/>
                        <a:pt x="1" y="7973"/>
                        <a:pt x="1" y="7973"/>
                      </a:cubicBezTo>
                      <a:lnTo>
                        <a:pt x="12304" y="11739"/>
                      </a:lnTo>
                      <a:cubicBezTo>
                        <a:pt x="12304" y="11739"/>
                        <a:pt x="12492" y="11132"/>
                        <a:pt x="12743" y="10191"/>
                      </a:cubicBezTo>
                      <a:cubicBezTo>
                        <a:pt x="12848" y="9730"/>
                        <a:pt x="13036" y="9165"/>
                        <a:pt x="13162" y="8600"/>
                      </a:cubicBezTo>
                      <a:cubicBezTo>
                        <a:pt x="13287" y="8015"/>
                        <a:pt x="13455" y="7387"/>
                        <a:pt x="13580" y="6759"/>
                      </a:cubicBezTo>
                      <a:cubicBezTo>
                        <a:pt x="13873" y="5504"/>
                        <a:pt x="14062" y="4290"/>
                        <a:pt x="14208" y="3349"/>
                      </a:cubicBezTo>
                      <a:lnTo>
                        <a:pt x="14480" y="1779"/>
                      </a:lnTo>
                      <a:lnTo>
                        <a:pt x="17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0" name="Google Shape;1420;p52"/>
                <p:cNvSpPr/>
                <p:nvPr/>
              </p:nvSpPr>
              <p:spPr>
                <a:xfrm rot="7175099" flipH="1">
                  <a:off x="5613022" y="3190602"/>
                  <a:ext cx="36624" cy="100972"/>
                </a:xfrm>
                <a:custGeom>
                  <a:avLst/>
                  <a:gdLst/>
                  <a:ahLst/>
                  <a:cxnLst/>
                  <a:rect l="l" t="t" r="r" b="b"/>
                  <a:pathLst>
                    <a:path w="1465" h="4039" extrusionOk="0">
                      <a:moveTo>
                        <a:pt x="1005" y="0"/>
                      </a:moveTo>
                      <a:cubicBezTo>
                        <a:pt x="1005" y="0"/>
                        <a:pt x="942" y="251"/>
                        <a:pt x="858" y="628"/>
                      </a:cubicBezTo>
                      <a:cubicBezTo>
                        <a:pt x="837" y="816"/>
                        <a:pt x="795" y="1026"/>
                        <a:pt x="733" y="1256"/>
                      </a:cubicBezTo>
                      <a:cubicBezTo>
                        <a:pt x="712" y="1465"/>
                        <a:pt x="607" y="1716"/>
                        <a:pt x="544" y="1946"/>
                      </a:cubicBezTo>
                      <a:cubicBezTo>
                        <a:pt x="272" y="2930"/>
                        <a:pt x="0" y="3892"/>
                        <a:pt x="0" y="3892"/>
                      </a:cubicBezTo>
                      <a:lnTo>
                        <a:pt x="461" y="4039"/>
                      </a:lnTo>
                      <a:cubicBezTo>
                        <a:pt x="461" y="4039"/>
                        <a:pt x="733" y="3076"/>
                        <a:pt x="1025" y="2093"/>
                      </a:cubicBezTo>
                      <a:cubicBezTo>
                        <a:pt x="1067" y="1821"/>
                        <a:pt x="1151" y="1591"/>
                        <a:pt x="1214" y="1360"/>
                      </a:cubicBezTo>
                      <a:cubicBezTo>
                        <a:pt x="1256" y="1109"/>
                        <a:pt x="1277" y="900"/>
                        <a:pt x="1339" y="733"/>
                      </a:cubicBezTo>
                      <a:cubicBezTo>
                        <a:pt x="1402" y="356"/>
                        <a:pt x="1465" y="105"/>
                        <a:pt x="1465" y="105"/>
                      </a:cubicBezTo>
                      <a:lnTo>
                        <a:pt x="1005"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21" name="Google Shape;1421;p52"/>
              <p:cNvGrpSpPr/>
              <p:nvPr/>
            </p:nvGrpSpPr>
            <p:grpSpPr>
              <a:xfrm rot="1784782" flipH="1">
                <a:off x="4397904" y="2423706"/>
                <a:ext cx="2045198" cy="1154711"/>
                <a:chOff x="4459577" y="2935429"/>
                <a:chExt cx="1425008" cy="804555"/>
              </a:xfrm>
            </p:grpSpPr>
            <p:sp>
              <p:nvSpPr>
                <p:cNvPr id="1422" name="Google Shape;1422;p52"/>
                <p:cNvSpPr/>
                <p:nvPr/>
              </p:nvSpPr>
              <p:spPr>
                <a:xfrm rot="7175099" flipH="1">
                  <a:off x="4539295" y="3362416"/>
                  <a:ext cx="276717" cy="344440"/>
                </a:xfrm>
                <a:custGeom>
                  <a:avLst/>
                  <a:gdLst/>
                  <a:ahLst/>
                  <a:cxnLst/>
                  <a:rect l="l" t="t" r="r" b="b"/>
                  <a:pathLst>
                    <a:path w="11069" h="13778" extrusionOk="0">
                      <a:moveTo>
                        <a:pt x="712" y="921"/>
                      </a:moveTo>
                      <a:cubicBezTo>
                        <a:pt x="667" y="921"/>
                        <a:pt x="669" y="923"/>
                        <a:pt x="711" y="925"/>
                      </a:cubicBezTo>
                      <a:lnTo>
                        <a:pt x="711" y="925"/>
                      </a:lnTo>
                      <a:lnTo>
                        <a:pt x="712" y="921"/>
                      </a:lnTo>
                      <a:close/>
                      <a:moveTo>
                        <a:pt x="7805" y="1"/>
                      </a:moveTo>
                      <a:lnTo>
                        <a:pt x="7491" y="84"/>
                      </a:lnTo>
                      <a:cubicBezTo>
                        <a:pt x="7282" y="147"/>
                        <a:pt x="6989" y="189"/>
                        <a:pt x="6654" y="273"/>
                      </a:cubicBezTo>
                      <a:cubicBezTo>
                        <a:pt x="5943" y="419"/>
                        <a:pt x="5022" y="587"/>
                        <a:pt x="4080" y="712"/>
                      </a:cubicBezTo>
                      <a:cubicBezTo>
                        <a:pt x="3181" y="838"/>
                        <a:pt x="2239" y="900"/>
                        <a:pt x="1570" y="921"/>
                      </a:cubicBezTo>
                      <a:cubicBezTo>
                        <a:pt x="1353" y="928"/>
                        <a:pt x="1170" y="931"/>
                        <a:pt x="1026" y="931"/>
                      </a:cubicBezTo>
                      <a:cubicBezTo>
                        <a:pt x="870" y="931"/>
                        <a:pt x="762" y="928"/>
                        <a:pt x="711" y="925"/>
                      </a:cubicBezTo>
                      <a:lnTo>
                        <a:pt x="711" y="925"/>
                      </a:lnTo>
                      <a:lnTo>
                        <a:pt x="0" y="13768"/>
                      </a:lnTo>
                      <a:cubicBezTo>
                        <a:pt x="126" y="13768"/>
                        <a:pt x="502" y="13778"/>
                        <a:pt x="1062" y="13778"/>
                      </a:cubicBezTo>
                      <a:cubicBezTo>
                        <a:pt x="1342" y="13778"/>
                        <a:pt x="1667" y="13775"/>
                        <a:pt x="2030" y="13768"/>
                      </a:cubicBezTo>
                      <a:cubicBezTo>
                        <a:pt x="3097" y="13748"/>
                        <a:pt x="4457" y="13643"/>
                        <a:pt x="5796" y="13455"/>
                      </a:cubicBezTo>
                      <a:cubicBezTo>
                        <a:pt x="7156" y="13266"/>
                        <a:pt x="8453" y="13036"/>
                        <a:pt x="9458" y="12806"/>
                      </a:cubicBezTo>
                      <a:cubicBezTo>
                        <a:pt x="9918" y="12660"/>
                        <a:pt x="10337" y="12597"/>
                        <a:pt x="10629" y="12513"/>
                      </a:cubicBezTo>
                      <a:cubicBezTo>
                        <a:pt x="10922" y="12429"/>
                        <a:pt x="11069" y="12388"/>
                        <a:pt x="11069" y="12388"/>
                      </a:cubicBezTo>
                      <a:lnTo>
                        <a:pt x="780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3" name="Google Shape;1423;p52"/>
                <p:cNvSpPr/>
                <p:nvPr/>
              </p:nvSpPr>
              <p:spPr>
                <a:xfrm rot="7175099" flipH="1">
                  <a:off x="4576281" y="3590751"/>
                  <a:ext cx="102547" cy="18349"/>
                </a:xfrm>
                <a:custGeom>
                  <a:avLst/>
                  <a:gdLst/>
                  <a:ahLst/>
                  <a:cxnLst/>
                  <a:rect l="l" t="t" r="r" b="b"/>
                  <a:pathLst>
                    <a:path w="4102" h="734" extrusionOk="0">
                      <a:moveTo>
                        <a:pt x="4039" y="1"/>
                      </a:moveTo>
                      <a:cubicBezTo>
                        <a:pt x="4039" y="1"/>
                        <a:pt x="3788" y="43"/>
                        <a:pt x="3411" y="64"/>
                      </a:cubicBezTo>
                      <a:cubicBezTo>
                        <a:pt x="3035" y="105"/>
                        <a:pt x="2533" y="147"/>
                        <a:pt x="2031" y="168"/>
                      </a:cubicBezTo>
                      <a:cubicBezTo>
                        <a:pt x="1528" y="210"/>
                        <a:pt x="1005" y="231"/>
                        <a:pt x="650" y="231"/>
                      </a:cubicBezTo>
                      <a:lnTo>
                        <a:pt x="22" y="231"/>
                      </a:lnTo>
                      <a:lnTo>
                        <a:pt x="1" y="733"/>
                      </a:lnTo>
                      <a:lnTo>
                        <a:pt x="650" y="733"/>
                      </a:lnTo>
                      <a:cubicBezTo>
                        <a:pt x="1047" y="733"/>
                        <a:pt x="1528" y="691"/>
                        <a:pt x="2051" y="670"/>
                      </a:cubicBezTo>
                      <a:cubicBezTo>
                        <a:pt x="2575" y="649"/>
                        <a:pt x="3077" y="628"/>
                        <a:pt x="3474" y="566"/>
                      </a:cubicBezTo>
                      <a:cubicBezTo>
                        <a:pt x="3830" y="524"/>
                        <a:pt x="4102" y="482"/>
                        <a:pt x="4102" y="482"/>
                      </a:cubicBezTo>
                      <a:lnTo>
                        <a:pt x="403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4" name="Google Shape;1424;p52"/>
                <p:cNvSpPr/>
                <p:nvPr/>
              </p:nvSpPr>
              <p:spPr>
                <a:xfrm rot="7175099" flipH="1">
                  <a:off x="4663577" y="3177232"/>
                  <a:ext cx="332191" cy="381339"/>
                </a:xfrm>
                <a:custGeom>
                  <a:avLst/>
                  <a:gdLst/>
                  <a:ahLst/>
                  <a:cxnLst/>
                  <a:rect l="l" t="t" r="r" b="b"/>
                  <a:pathLst>
                    <a:path w="13288" h="15254" extrusionOk="0">
                      <a:moveTo>
                        <a:pt x="6905" y="0"/>
                      </a:moveTo>
                      <a:cubicBezTo>
                        <a:pt x="6905" y="0"/>
                        <a:pt x="6487" y="209"/>
                        <a:pt x="5880" y="544"/>
                      </a:cubicBezTo>
                      <a:cubicBezTo>
                        <a:pt x="5608" y="733"/>
                        <a:pt x="5211" y="879"/>
                        <a:pt x="4813" y="1067"/>
                      </a:cubicBezTo>
                      <a:cubicBezTo>
                        <a:pt x="4416" y="1277"/>
                        <a:pt x="3997" y="1444"/>
                        <a:pt x="3558" y="1611"/>
                      </a:cubicBezTo>
                      <a:cubicBezTo>
                        <a:pt x="2700" y="1988"/>
                        <a:pt x="1800" y="2260"/>
                        <a:pt x="1131" y="2490"/>
                      </a:cubicBezTo>
                      <a:cubicBezTo>
                        <a:pt x="817" y="2574"/>
                        <a:pt x="524" y="2657"/>
                        <a:pt x="315" y="2720"/>
                      </a:cubicBezTo>
                      <a:lnTo>
                        <a:pt x="1" y="2783"/>
                      </a:lnTo>
                      <a:lnTo>
                        <a:pt x="3244" y="15254"/>
                      </a:lnTo>
                      <a:cubicBezTo>
                        <a:pt x="3244" y="15254"/>
                        <a:pt x="3411" y="15191"/>
                        <a:pt x="3683" y="15107"/>
                      </a:cubicBezTo>
                      <a:cubicBezTo>
                        <a:pt x="3976" y="15044"/>
                        <a:pt x="4395" y="14940"/>
                        <a:pt x="4876" y="14772"/>
                      </a:cubicBezTo>
                      <a:cubicBezTo>
                        <a:pt x="5838" y="14479"/>
                        <a:pt x="7115" y="14061"/>
                        <a:pt x="8370" y="13538"/>
                      </a:cubicBezTo>
                      <a:cubicBezTo>
                        <a:pt x="8998" y="13287"/>
                        <a:pt x="9626" y="13057"/>
                        <a:pt x="10211" y="12764"/>
                      </a:cubicBezTo>
                      <a:cubicBezTo>
                        <a:pt x="10776" y="12492"/>
                        <a:pt x="11320" y="12261"/>
                        <a:pt x="11781" y="12010"/>
                      </a:cubicBezTo>
                      <a:cubicBezTo>
                        <a:pt x="12680" y="11508"/>
                        <a:pt x="13287" y="11194"/>
                        <a:pt x="13287" y="11194"/>
                      </a:cubicBezTo>
                      <a:lnTo>
                        <a:pt x="690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5" name="Google Shape;1425;p52"/>
                <p:cNvSpPr/>
                <p:nvPr/>
              </p:nvSpPr>
              <p:spPr>
                <a:xfrm rot="7175099" flipH="1">
                  <a:off x="4724990" y="3404489"/>
                  <a:ext cx="100447" cy="42399"/>
                </a:xfrm>
                <a:custGeom>
                  <a:avLst/>
                  <a:gdLst/>
                  <a:ahLst/>
                  <a:cxnLst/>
                  <a:rect l="l" t="t" r="r" b="b"/>
                  <a:pathLst>
                    <a:path w="4018" h="1696" extrusionOk="0">
                      <a:moveTo>
                        <a:pt x="3829" y="1"/>
                      </a:moveTo>
                      <a:cubicBezTo>
                        <a:pt x="3829" y="1"/>
                        <a:pt x="3599" y="84"/>
                        <a:pt x="3243" y="210"/>
                      </a:cubicBezTo>
                      <a:cubicBezTo>
                        <a:pt x="2867" y="315"/>
                        <a:pt x="2427" y="524"/>
                        <a:pt x="1925" y="649"/>
                      </a:cubicBezTo>
                      <a:cubicBezTo>
                        <a:pt x="963" y="984"/>
                        <a:pt x="0" y="1235"/>
                        <a:pt x="0" y="1235"/>
                      </a:cubicBezTo>
                      <a:lnTo>
                        <a:pt x="126" y="1696"/>
                      </a:lnTo>
                      <a:cubicBezTo>
                        <a:pt x="126" y="1696"/>
                        <a:pt x="1130" y="1444"/>
                        <a:pt x="2092" y="1131"/>
                      </a:cubicBezTo>
                      <a:cubicBezTo>
                        <a:pt x="2595" y="984"/>
                        <a:pt x="3055" y="817"/>
                        <a:pt x="3431" y="670"/>
                      </a:cubicBezTo>
                      <a:cubicBezTo>
                        <a:pt x="3787" y="545"/>
                        <a:pt x="4017" y="461"/>
                        <a:pt x="4017" y="461"/>
                      </a:cubicBezTo>
                      <a:lnTo>
                        <a:pt x="382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6" name="Google Shape;1426;p52"/>
                <p:cNvSpPr/>
                <p:nvPr/>
              </p:nvSpPr>
              <p:spPr>
                <a:xfrm rot="7175099" flipH="1">
                  <a:off x="4826582" y="3056344"/>
                  <a:ext cx="375589" cy="392339"/>
                </a:xfrm>
                <a:custGeom>
                  <a:avLst/>
                  <a:gdLst/>
                  <a:ahLst/>
                  <a:cxnLst/>
                  <a:rect l="l" t="t" r="r" b="b"/>
                  <a:pathLst>
                    <a:path w="15024" h="15694" extrusionOk="0">
                      <a:moveTo>
                        <a:pt x="5838" y="1"/>
                      </a:moveTo>
                      <a:lnTo>
                        <a:pt x="5022" y="796"/>
                      </a:lnTo>
                      <a:cubicBezTo>
                        <a:pt x="4771" y="1047"/>
                        <a:pt x="4457" y="1298"/>
                        <a:pt x="4143" y="1591"/>
                      </a:cubicBezTo>
                      <a:cubicBezTo>
                        <a:pt x="3829" y="1905"/>
                        <a:pt x="3453" y="2156"/>
                        <a:pt x="3097" y="2449"/>
                      </a:cubicBezTo>
                      <a:cubicBezTo>
                        <a:pt x="2909" y="2574"/>
                        <a:pt x="2720" y="2742"/>
                        <a:pt x="2532" y="2867"/>
                      </a:cubicBezTo>
                      <a:cubicBezTo>
                        <a:pt x="2365" y="3014"/>
                        <a:pt x="2176" y="3097"/>
                        <a:pt x="1988" y="3244"/>
                      </a:cubicBezTo>
                      <a:cubicBezTo>
                        <a:pt x="1632" y="3474"/>
                        <a:pt x="1319" y="3725"/>
                        <a:pt x="1005" y="3892"/>
                      </a:cubicBezTo>
                      <a:cubicBezTo>
                        <a:pt x="398" y="4269"/>
                        <a:pt x="0" y="4499"/>
                        <a:pt x="0" y="4499"/>
                      </a:cubicBezTo>
                      <a:lnTo>
                        <a:pt x="6361" y="15693"/>
                      </a:lnTo>
                      <a:cubicBezTo>
                        <a:pt x="6361" y="15693"/>
                        <a:pt x="6926" y="15317"/>
                        <a:pt x="7826" y="14794"/>
                      </a:cubicBezTo>
                      <a:cubicBezTo>
                        <a:pt x="8265" y="14543"/>
                        <a:pt x="8767" y="14208"/>
                        <a:pt x="9290" y="13831"/>
                      </a:cubicBezTo>
                      <a:cubicBezTo>
                        <a:pt x="9542" y="13643"/>
                        <a:pt x="9814" y="13434"/>
                        <a:pt x="10106" y="13266"/>
                      </a:cubicBezTo>
                      <a:cubicBezTo>
                        <a:pt x="10358" y="13057"/>
                        <a:pt x="10651" y="12848"/>
                        <a:pt x="10902" y="12638"/>
                      </a:cubicBezTo>
                      <a:cubicBezTo>
                        <a:pt x="12011" y="11822"/>
                        <a:pt x="12994" y="10881"/>
                        <a:pt x="13789" y="10190"/>
                      </a:cubicBezTo>
                      <a:cubicBezTo>
                        <a:pt x="14521" y="9500"/>
                        <a:pt x="15024" y="8998"/>
                        <a:pt x="15024" y="8998"/>
                      </a:cubicBezTo>
                      <a:lnTo>
                        <a:pt x="58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7" name="Google Shape;1427;p52"/>
                <p:cNvSpPr/>
                <p:nvPr/>
              </p:nvSpPr>
              <p:spPr>
                <a:xfrm rot="7175099" flipH="1">
                  <a:off x="4917035" y="3261144"/>
                  <a:ext cx="91022" cy="65423"/>
                </a:xfrm>
                <a:custGeom>
                  <a:avLst/>
                  <a:gdLst/>
                  <a:ahLst/>
                  <a:cxnLst/>
                  <a:rect l="l" t="t" r="r" b="b"/>
                  <a:pathLst>
                    <a:path w="3641" h="2617" extrusionOk="0">
                      <a:moveTo>
                        <a:pt x="3369" y="1"/>
                      </a:moveTo>
                      <a:cubicBezTo>
                        <a:pt x="3369" y="1"/>
                        <a:pt x="3327" y="22"/>
                        <a:pt x="3243" y="105"/>
                      </a:cubicBezTo>
                      <a:cubicBezTo>
                        <a:pt x="3160" y="147"/>
                        <a:pt x="3034" y="273"/>
                        <a:pt x="2867" y="377"/>
                      </a:cubicBezTo>
                      <a:cubicBezTo>
                        <a:pt x="2553" y="587"/>
                        <a:pt x="2134" y="859"/>
                        <a:pt x="1716" y="1151"/>
                      </a:cubicBezTo>
                      <a:cubicBezTo>
                        <a:pt x="1297" y="1444"/>
                        <a:pt x="858" y="1675"/>
                        <a:pt x="544" y="1884"/>
                      </a:cubicBezTo>
                      <a:cubicBezTo>
                        <a:pt x="209" y="2072"/>
                        <a:pt x="0" y="2198"/>
                        <a:pt x="0" y="2198"/>
                      </a:cubicBezTo>
                      <a:lnTo>
                        <a:pt x="230" y="2616"/>
                      </a:lnTo>
                      <a:cubicBezTo>
                        <a:pt x="230" y="2616"/>
                        <a:pt x="439" y="2491"/>
                        <a:pt x="774" y="2281"/>
                      </a:cubicBezTo>
                      <a:cubicBezTo>
                        <a:pt x="1130" y="2072"/>
                        <a:pt x="1569" y="1842"/>
                        <a:pt x="1988" y="1549"/>
                      </a:cubicBezTo>
                      <a:cubicBezTo>
                        <a:pt x="2406" y="1256"/>
                        <a:pt x="2825" y="963"/>
                        <a:pt x="3139" y="754"/>
                      </a:cubicBezTo>
                      <a:cubicBezTo>
                        <a:pt x="3285" y="649"/>
                        <a:pt x="3432" y="587"/>
                        <a:pt x="3494" y="503"/>
                      </a:cubicBezTo>
                      <a:cubicBezTo>
                        <a:pt x="3578" y="419"/>
                        <a:pt x="3641" y="398"/>
                        <a:pt x="3641" y="398"/>
                      </a:cubicBezTo>
                      <a:lnTo>
                        <a:pt x="336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8" name="Google Shape;1428;p52"/>
                <p:cNvSpPr/>
                <p:nvPr/>
              </p:nvSpPr>
              <p:spPr>
                <a:xfrm rot="7175099" flipH="1">
                  <a:off x="5026577" y="3011295"/>
                  <a:ext cx="392839" cy="375064"/>
                </a:xfrm>
                <a:custGeom>
                  <a:avLst/>
                  <a:gdLst/>
                  <a:ahLst/>
                  <a:cxnLst/>
                  <a:rect l="l" t="t" r="r" b="b"/>
                  <a:pathLst>
                    <a:path w="15714" h="15003" extrusionOk="0">
                      <a:moveTo>
                        <a:pt x="4436" y="0"/>
                      </a:moveTo>
                      <a:cubicBezTo>
                        <a:pt x="4436" y="0"/>
                        <a:pt x="4185" y="377"/>
                        <a:pt x="3829" y="1005"/>
                      </a:cubicBezTo>
                      <a:cubicBezTo>
                        <a:pt x="3808" y="1088"/>
                        <a:pt x="3746" y="1172"/>
                        <a:pt x="3704" y="1256"/>
                      </a:cubicBezTo>
                      <a:lnTo>
                        <a:pt x="3536" y="1486"/>
                      </a:lnTo>
                      <a:cubicBezTo>
                        <a:pt x="3411" y="1632"/>
                        <a:pt x="3306" y="1821"/>
                        <a:pt x="3181" y="2009"/>
                      </a:cubicBezTo>
                      <a:cubicBezTo>
                        <a:pt x="3076" y="2197"/>
                        <a:pt x="2930" y="2407"/>
                        <a:pt x="2804" y="2574"/>
                      </a:cubicBezTo>
                      <a:cubicBezTo>
                        <a:pt x="2762" y="2679"/>
                        <a:pt x="2679" y="2762"/>
                        <a:pt x="2616" y="2867"/>
                      </a:cubicBezTo>
                      <a:lnTo>
                        <a:pt x="2407" y="3160"/>
                      </a:lnTo>
                      <a:cubicBezTo>
                        <a:pt x="2135" y="3557"/>
                        <a:pt x="1842" y="3913"/>
                        <a:pt x="1570" y="4248"/>
                      </a:cubicBezTo>
                      <a:cubicBezTo>
                        <a:pt x="1298" y="4604"/>
                        <a:pt x="1026" y="4876"/>
                        <a:pt x="795" y="5148"/>
                      </a:cubicBezTo>
                      <a:cubicBezTo>
                        <a:pt x="586" y="5399"/>
                        <a:pt x="398" y="5650"/>
                        <a:pt x="251" y="5775"/>
                      </a:cubicBezTo>
                      <a:lnTo>
                        <a:pt x="0" y="6006"/>
                      </a:lnTo>
                      <a:lnTo>
                        <a:pt x="9207" y="15003"/>
                      </a:lnTo>
                      <a:lnTo>
                        <a:pt x="9562" y="14668"/>
                      </a:lnTo>
                      <a:cubicBezTo>
                        <a:pt x="9793" y="14459"/>
                        <a:pt x="10065" y="14145"/>
                        <a:pt x="10399" y="13747"/>
                      </a:cubicBezTo>
                      <a:cubicBezTo>
                        <a:pt x="10734" y="13350"/>
                        <a:pt x="11132" y="12910"/>
                        <a:pt x="11550" y="12408"/>
                      </a:cubicBezTo>
                      <a:cubicBezTo>
                        <a:pt x="11927" y="11885"/>
                        <a:pt x="12345" y="11362"/>
                        <a:pt x="12764" y="10818"/>
                      </a:cubicBezTo>
                      <a:lnTo>
                        <a:pt x="13098" y="10420"/>
                      </a:lnTo>
                      <a:cubicBezTo>
                        <a:pt x="13203" y="10295"/>
                        <a:pt x="13266" y="10148"/>
                        <a:pt x="13370" y="10002"/>
                      </a:cubicBezTo>
                      <a:cubicBezTo>
                        <a:pt x="13559" y="9730"/>
                        <a:pt x="13747" y="9458"/>
                        <a:pt x="13935" y="9207"/>
                      </a:cubicBezTo>
                      <a:cubicBezTo>
                        <a:pt x="14082" y="8935"/>
                        <a:pt x="14270" y="8684"/>
                        <a:pt x="14417" y="8433"/>
                      </a:cubicBezTo>
                      <a:cubicBezTo>
                        <a:pt x="14500" y="8307"/>
                        <a:pt x="14584" y="8182"/>
                        <a:pt x="14668" y="8077"/>
                      </a:cubicBezTo>
                      <a:cubicBezTo>
                        <a:pt x="14731" y="7951"/>
                        <a:pt x="14814" y="7847"/>
                        <a:pt x="14856" y="7742"/>
                      </a:cubicBezTo>
                      <a:cubicBezTo>
                        <a:pt x="15358" y="6842"/>
                        <a:pt x="15714" y="6278"/>
                        <a:pt x="15714" y="6278"/>
                      </a:cubicBezTo>
                      <a:lnTo>
                        <a:pt x="443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9" name="Google Shape;1429;p52"/>
                <p:cNvSpPr/>
                <p:nvPr/>
              </p:nvSpPr>
              <p:spPr>
                <a:xfrm rot="7175099" flipH="1">
                  <a:off x="5139726" y="3177218"/>
                  <a:ext cx="75848" cy="84748"/>
                </a:xfrm>
                <a:custGeom>
                  <a:avLst/>
                  <a:gdLst/>
                  <a:ahLst/>
                  <a:cxnLst/>
                  <a:rect l="l" t="t" r="r" b="b"/>
                  <a:pathLst>
                    <a:path w="3034" h="3390" extrusionOk="0">
                      <a:moveTo>
                        <a:pt x="2636" y="0"/>
                      </a:moveTo>
                      <a:cubicBezTo>
                        <a:pt x="2636" y="0"/>
                        <a:pt x="2490" y="209"/>
                        <a:pt x="2260" y="481"/>
                      </a:cubicBezTo>
                      <a:cubicBezTo>
                        <a:pt x="2155" y="649"/>
                        <a:pt x="2009" y="837"/>
                        <a:pt x="1862" y="1004"/>
                      </a:cubicBezTo>
                      <a:cubicBezTo>
                        <a:pt x="1695" y="1193"/>
                        <a:pt x="1527" y="1381"/>
                        <a:pt x="1360" y="1569"/>
                      </a:cubicBezTo>
                      <a:cubicBezTo>
                        <a:pt x="1025" y="1946"/>
                        <a:pt x="711" y="2323"/>
                        <a:pt x="439" y="2615"/>
                      </a:cubicBezTo>
                      <a:lnTo>
                        <a:pt x="0" y="3055"/>
                      </a:lnTo>
                      <a:lnTo>
                        <a:pt x="377" y="3390"/>
                      </a:lnTo>
                      <a:lnTo>
                        <a:pt x="816" y="2950"/>
                      </a:lnTo>
                      <a:cubicBezTo>
                        <a:pt x="1067" y="2657"/>
                        <a:pt x="1423" y="2302"/>
                        <a:pt x="1758" y="1904"/>
                      </a:cubicBezTo>
                      <a:cubicBezTo>
                        <a:pt x="1904" y="1695"/>
                        <a:pt x="2092" y="1507"/>
                        <a:pt x="2260" y="1318"/>
                      </a:cubicBezTo>
                      <a:cubicBezTo>
                        <a:pt x="2385" y="1151"/>
                        <a:pt x="2532" y="963"/>
                        <a:pt x="2636" y="795"/>
                      </a:cubicBezTo>
                      <a:cubicBezTo>
                        <a:pt x="2887" y="523"/>
                        <a:pt x="3034" y="314"/>
                        <a:pt x="3034" y="314"/>
                      </a:cubicBezTo>
                      <a:lnTo>
                        <a:pt x="2636"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0" name="Google Shape;1430;p52"/>
                <p:cNvSpPr/>
                <p:nvPr/>
              </p:nvSpPr>
              <p:spPr>
                <a:xfrm rot="7175099" flipH="1">
                  <a:off x="5255107" y="3034417"/>
                  <a:ext cx="383439" cy="336366"/>
                </a:xfrm>
                <a:custGeom>
                  <a:avLst/>
                  <a:gdLst/>
                  <a:ahLst/>
                  <a:cxnLst/>
                  <a:rect l="l" t="t" r="r" b="b"/>
                  <a:pathLst>
                    <a:path w="15338" h="13455" extrusionOk="0">
                      <a:moveTo>
                        <a:pt x="3035" y="1"/>
                      </a:moveTo>
                      <a:cubicBezTo>
                        <a:pt x="3035" y="1"/>
                        <a:pt x="2993" y="126"/>
                        <a:pt x="2930" y="336"/>
                      </a:cubicBezTo>
                      <a:cubicBezTo>
                        <a:pt x="2888" y="524"/>
                        <a:pt x="2784" y="838"/>
                        <a:pt x="2658" y="1173"/>
                      </a:cubicBezTo>
                      <a:cubicBezTo>
                        <a:pt x="2512" y="1528"/>
                        <a:pt x="2386" y="1926"/>
                        <a:pt x="2240" y="2365"/>
                      </a:cubicBezTo>
                      <a:cubicBezTo>
                        <a:pt x="2156" y="2574"/>
                        <a:pt x="2072" y="2825"/>
                        <a:pt x="1968" y="3035"/>
                      </a:cubicBezTo>
                      <a:cubicBezTo>
                        <a:pt x="1863" y="3265"/>
                        <a:pt x="1779" y="3474"/>
                        <a:pt x="1675" y="3704"/>
                      </a:cubicBezTo>
                      <a:cubicBezTo>
                        <a:pt x="1570" y="3934"/>
                        <a:pt x="1507" y="4186"/>
                        <a:pt x="1403" y="4395"/>
                      </a:cubicBezTo>
                      <a:cubicBezTo>
                        <a:pt x="1319" y="4604"/>
                        <a:pt x="1215" y="4813"/>
                        <a:pt x="1110" y="5022"/>
                      </a:cubicBezTo>
                      <a:cubicBezTo>
                        <a:pt x="901" y="5399"/>
                        <a:pt x="712" y="5797"/>
                        <a:pt x="566" y="6111"/>
                      </a:cubicBezTo>
                      <a:cubicBezTo>
                        <a:pt x="399" y="6445"/>
                        <a:pt x="273" y="6717"/>
                        <a:pt x="168" y="6906"/>
                      </a:cubicBezTo>
                      <a:cubicBezTo>
                        <a:pt x="64" y="7073"/>
                        <a:pt x="1" y="7178"/>
                        <a:pt x="1" y="7178"/>
                      </a:cubicBezTo>
                      <a:lnTo>
                        <a:pt x="11237" y="13455"/>
                      </a:lnTo>
                      <a:lnTo>
                        <a:pt x="11467" y="13078"/>
                      </a:lnTo>
                      <a:cubicBezTo>
                        <a:pt x="11614" y="12806"/>
                        <a:pt x="11781" y="12450"/>
                        <a:pt x="12011" y="11990"/>
                      </a:cubicBezTo>
                      <a:cubicBezTo>
                        <a:pt x="12241" y="11551"/>
                        <a:pt x="12492" y="11028"/>
                        <a:pt x="12764" y="10484"/>
                      </a:cubicBezTo>
                      <a:cubicBezTo>
                        <a:pt x="12911" y="10212"/>
                        <a:pt x="13036" y="9898"/>
                        <a:pt x="13162" y="9626"/>
                      </a:cubicBezTo>
                      <a:cubicBezTo>
                        <a:pt x="13287" y="9312"/>
                        <a:pt x="13434" y="9019"/>
                        <a:pt x="13559" y="8705"/>
                      </a:cubicBezTo>
                      <a:cubicBezTo>
                        <a:pt x="13664" y="8391"/>
                        <a:pt x="13790" y="8077"/>
                        <a:pt x="13915" y="7784"/>
                      </a:cubicBezTo>
                      <a:cubicBezTo>
                        <a:pt x="14062" y="7471"/>
                        <a:pt x="14166" y="7178"/>
                        <a:pt x="14271" y="6906"/>
                      </a:cubicBezTo>
                      <a:cubicBezTo>
                        <a:pt x="14480" y="6320"/>
                        <a:pt x="14647" y="5797"/>
                        <a:pt x="14815" y="5336"/>
                      </a:cubicBezTo>
                      <a:cubicBezTo>
                        <a:pt x="14961" y="4855"/>
                        <a:pt x="15108" y="4458"/>
                        <a:pt x="15212" y="4206"/>
                      </a:cubicBezTo>
                      <a:cubicBezTo>
                        <a:pt x="15275" y="3934"/>
                        <a:pt x="15338" y="3788"/>
                        <a:pt x="15338" y="3788"/>
                      </a:cubicBezTo>
                      <a:lnTo>
                        <a:pt x="303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1" name="Google Shape;1431;p52"/>
                <p:cNvSpPr/>
                <p:nvPr/>
              </p:nvSpPr>
              <p:spPr>
                <a:xfrm rot="7175099" flipH="1">
                  <a:off x="5378302" y="3156716"/>
                  <a:ext cx="55473" cy="95747"/>
                </a:xfrm>
                <a:custGeom>
                  <a:avLst/>
                  <a:gdLst/>
                  <a:ahLst/>
                  <a:cxnLst/>
                  <a:rect l="l" t="t" r="r" b="b"/>
                  <a:pathLst>
                    <a:path w="2219" h="3830" extrusionOk="0">
                      <a:moveTo>
                        <a:pt x="1779" y="1"/>
                      </a:moveTo>
                      <a:cubicBezTo>
                        <a:pt x="1779" y="1"/>
                        <a:pt x="1695" y="231"/>
                        <a:pt x="1549" y="566"/>
                      </a:cubicBezTo>
                      <a:cubicBezTo>
                        <a:pt x="1402" y="942"/>
                        <a:pt x="1151" y="1382"/>
                        <a:pt x="942" y="1821"/>
                      </a:cubicBezTo>
                      <a:cubicBezTo>
                        <a:pt x="712" y="2260"/>
                        <a:pt x="481" y="2721"/>
                        <a:pt x="314" y="3056"/>
                      </a:cubicBezTo>
                      <a:cubicBezTo>
                        <a:pt x="126" y="3390"/>
                        <a:pt x="0" y="3600"/>
                        <a:pt x="0" y="3600"/>
                      </a:cubicBezTo>
                      <a:lnTo>
                        <a:pt x="440" y="3830"/>
                      </a:lnTo>
                      <a:cubicBezTo>
                        <a:pt x="440" y="3830"/>
                        <a:pt x="586" y="3621"/>
                        <a:pt x="753" y="3286"/>
                      </a:cubicBezTo>
                      <a:cubicBezTo>
                        <a:pt x="942" y="2951"/>
                        <a:pt x="1151" y="2470"/>
                        <a:pt x="1381" y="2030"/>
                      </a:cubicBezTo>
                      <a:cubicBezTo>
                        <a:pt x="1590" y="1591"/>
                        <a:pt x="1821" y="1110"/>
                        <a:pt x="1988" y="775"/>
                      </a:cubicBezTo>
                      <a:cubicBezTo>
                        <a:pt x="2113" y="440"/>
                        <a:pt x="2218" y="210"/>
                        <a:pt x="2218" y="210"/>
                      </a:cubicBezTo>
                      <a:lnTo>
                        <a:pt x="177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2" name="Google Shape;1432;p52"/>
                <p:cNvSpPr/>
                <p:nvPr/>
              </p:nvSpPr>
              <p:spPr>
                <a:xfrm rot="7175099" flipH="1">
                  <a:off x="5486608" y="3106311"/>
                  <a:ext cx="362015" cy="293467"/>
                </a:xfrm>
                <a:custGeom>
                  <a:avLst/>
                  <a:gdLst/>
                  <a:ahLst/>
                  <a:cxnLst/>
                  <a:rect l="l" t="t" r="r" b="b"/>
                  <a:pathLst>
                    <a:path w="14481" h="11739" extrusionOk="0">
                      <a:moveTo>
                        <a:pt x="1738" y="1"/>
                      </a:moveTo>
                      <a:cubicBezTo>
                        <a:pt x="1738" y="1"/>
                        <a:pt x="1654" y="524"/>
                        <a:pt x="1528" y="1277"/>
                      </a:cubicBezTo>
                      <a:cubicBezTo>
                        <a:pt x="1382" y="2030"/>
                        <a:pt x="1235" y="3056"/>
                        <a:pt x="1005" y="4039"/>
                      </a:cubicBezTo>
                      <a:cubicBezTo>
                        <a:pt x="901" y="4541"/>
                        <a:pt x="796" y="5043"/>
                        <a:pt x="691" y="5504"/>
                      </a:cubicBezTo>
                      <a:cubicBezTo>
                        <a:pt x="587" y="5985"/>
                        <a:pt x="440" y="6403"/>
                        <a:pt x="336" y="6759"/>
                      </a:cubicBezTo>
                      <a:cubicBezTo>
                        <a:pt x="126" y="7491"/>
                        <a:pt x="1" y="7973"/>
                        <a:pt x="1" y="7973"/>
                      </a:cubicBezTo>
                      <a:lnTo>
                        <a:pt x="12304" y="11739"/>
                      </a:lnTo>
                      <a:cubicBezTo>
                        <a:pt x="12304" y="11739"/>
                        <a:pt x="12492" y="11132"/>
                        <a:pt x="12743" y="10191"/>
                      </a:cubicBezTo>
                      <a:cubicBezTo>
                        <a:pt x="12848" y="9730"/>
                        <a:pt x="13036" y="9165"/>
                        <a:pt x="13162" y="8600"/>
                      </a:cubicBezTo>
                      <a:cubicBezTo>
                        <a:pt x="13287" y="8015"/>
                        <a:pt x="13455" y="7387"/>
                        <a:pt x="13580" y="6759"/>
                      </a:cubicBezTo>
                      <a:cubicBezTo>
                        <a:pt x="13873" y="5504"/>
                        <a:pt x="14062" y="4290"/>
                        <a:pt x="14208" y="3349"/>
                      </a:cubicBezTo>
                      <a:lnTo>
                        <a:pt x="14480" y="1779"/>
                      </a:lnTo>
                      <a:lnTo>
                        <a:pt x="17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3" name="Google Shape;1433;p52"/>
                <p:cNvSpPr/>
                <p:nvPr/>
              </p:nvSpPr>
              <p:spPr>
                <a:xfrm rot="7175099" flipH="1">
                  <a:off x="5613022" y="3190602"/>
                  <a:ext cx="36624" cy="100972"/>
                </a:xfrm>
                <a:custGeom>
                  <a:avLst/>
                  <a:gdLst/>
                  <a:ahLst/>
                  <a:cxnLst/>
                  <a:rect l="l" t="t" r="r" b="b"/>
                  <a:pathLst>
                    <a:path w="1465" h="4039" extrusionOk="0">
                      <a:moveTo>
                        <a:pt x="1005" y="0"/>
                      </a:moveTo>
                      <a:cubicBezTo>
                        <a:pt x="1005" y="0"/>
                        <a:pt x="942" y="251"/>
                        <a:pt x="858" y="628"/>
                      </a:cubicBezTo>
                      <a:cubicBezTo>
                        <a:pt x="837" y="816"/>
                        <a:pt x="795" y="1026"/>
                        <a:pt x="733" y="1256"/>
                      </a:cubicBezTo>
                      <a:cubicBezTo>
                        <a:pt x="712" y="1465"/>
                        <a:pt x="607" y="1716"/>
                        <a:pt x="544" y="1946"/>
                      </a:cubicBezTo>
                      <a:cubicBezTo>
                        <a:pt x="272" y="2930"/>
                        <a:pt x="0" y="3892"/>
                        <a:pt x="0" y="3892"/>
                      </a:cubicBezTo>
                      <a:lnTo>
                        <a:pt x="461" y="4039"/>
                      </a:lnTo>
                      <a:cubicBezTo>
                        <a:pt x="461" y="4039"/>
                        <a:pt x="733" y="3076"/>
                        <a:pt x="1025" y="2093"/>
                      </a:cubicBezTo>
                      <a:cubicBezTo>
                        <a:pt x="1067" y="1821"/>
                        <a:pt x="1151" y="1591"/>
                        <a:pt x="1214" y="1360"/>
                      </a:cubicBezTo>
                      <a:cubicBezTo>
                        <a:pt x="1256" y="1109"/>
                        <a:pt x="1277" y="900"/>
                        <a:pt x="1339" y="733"/>
                      </a:cubicBezTo>
                      <a:cubicBezTo>
                        <a:pt x="1402" y="356"/>
                        <a:pt x="1465" y="105"/>
                        <a:pt x="1465" y="105"/>
                      </a:cubicBezTo>
                      <a:lnTo>
                        <a:pt x="1005"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34" name="Google Shape;1434;p52"/>
              <p:cNvGrpSpPr/>
              <p:nvPr/>
            </p:nvGrpSpPr>
            <p:grpSpPr>
              <a:xfrm rot="10800000">
                <a:off x="7239611" y="4157121"/>
                <a:ext cx="1431825" cy="462029"/>
                <a:chOff x="1190625" y="1436175"/>
                <a:chExt cx="1431825" cy="462029"/>
              </a:xfrm>
            </p:grpSpPr>
            <p:sp>
              <p:nvSpPr>
                <p:cNvPr id="1435" name="Google Shape;1435;p52"/>
                <p:cNvSpPr/>
                <p:nvPr/>
              </p:nvSpPr>
              <p:spPr>
                <a:xfrm>
                  <a:off x="1204913"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6" name="Google Shape;1436;p52"/>
                <p:cNvSpPr/>
                <p:nvPr/>
              </p:nvSpPr>
              <p:spPr>
                <a:xfrm>
                  <a:off x="1190625" y="165851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7" name="Google Shape;1437;p52"/>
                <p:cNvSpPr/>
                <p:nvPr/>
              </p:nvSpPr>
              <p:spPr>
                <a:xfrm>
                  <a:off x="1558719"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8" name="Google Shape;1438;p52"/>
                <p:cNvSpPr/>
                <p:nvPr/>
              </p:nvSpPr>
              <p:spPr>
                <a:xfrm>
                  <a:off x="1544432" y="165851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9" name="Google Shape;1439;p52"/>
                <p:cNvSpPr/>
                <p:nvPr/>
              </p:nvSpPr>
              <p:spPr>
                <a:xfrm>
                  <a:off x="1913280" y="1436175"/>
                  <a:ext cx="355363" cy="462029"/>
                </a:xfrm>
                <a:custGeom>
                  <a:avLst/>
                  <a:gdLst/>
                  <a:ahLst/>
                  <a:cxnLst/>
                  <a:rect l="l" t="t" r="r" b="b"/>
                  <a:pathLst>
                    <a:path w="9898" h="12869" extrusionOk="0">
                      <a:moveTo>
                        <a:pt x="0" y="1"/>
                      </a:moveTo>
                      <a:lnTo>
                        <a:pt x="0" y="12869"/>
                      </a:lnTo>
                      <a:lnTo>
                        <a:pt x="9897" y="12869"/>
                      </a:lnTo>
                      <a:lnTo>
                        <a:pt x="989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0" name="Google Shape;1440;p52"/>
                <p:cNvSpPr/>
                <p:nvPr/>
              </p:nvSpPr>
              <p:spPr>
                <a:xfrm>
                  <a:off x="1898993" y="165851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1" name="Google Shape;1441;p52"/>
                <p:cNvSpPr/>
                <p:nvPr/>
              </p:nvSpPr>
              <p:spPr>
                <a:xfrm>
                  <a:off x="2267841"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2" name="Google Shape;1442;p52"/>
                <p:cNvSpPr/>
                <p:nvPr/>
              </p:nvSpPr>
              <p:spPr>
                <a:xfrm>
                  <a:off x="2253553" y="165851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43" name="Google Shape;1443;p52"/>
              <p:cNvGrpSpPr/>
              <p:nvPr/>
            </p:nvGrpSpPr>
            <p:grpSpPr>
              <a:xfrm rot="10800000">
                <a:off x="8652373" y="4157121"/>
                <a:ext cx="1436587" cy="462029"/>
                <a:chOff x="1190625" y="1436175"/>
                <a:chExt cx="1436587" cy="462029"/>
              </a:xfrm>
            </p:grpSpPr>
            <p:sp>
              <p:nvSpPr>
                <p:cNvPr id="1444" name="Google Shape;1444;p52"/>
                <p:cNvSpPr/>
                <p:nvPr/>
              </p:nvSpPr>
              <p:spPr>
                <a:xfrm>
                  <a:off x="1228725"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5" name="Google Shape;1445;p52"/>
                <p:cNvSpPr/>
                <p:nvPr/>
              </p:nvSpPr>
              <p:spPr>
                <a:xfrm>
                  <a:off x="1190625" y="165851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6" name="Google Shape;1446;p52"/>
                <p:cNvSpPr/>
                <p:nvPr/>
              </p:nvSpPr>
              <p:spPr>
                <a:xfrm>
                  <a:off x="1573007"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7" name="Google Shape;1447;p52"/>
                <p:cNvSpPr/>
                <p:nvPr/>
              </p:nvSpPr>
              <p:spPr>
                <a:xfrm>
                  <a:off x="1544432" y="165851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8" name="Google Shape;1448;p52"/>
                <p:cNvSpPr/>
                <p:nvPr/>
              </p:nvSpPr>
              <p:spPr>
                <a:xfrm>
                  <a:off x="1918043" y="1436175"/>
                  <a:ext cx="355363" cy="462029"/>
                </a:xfrm>
                <a:custGeom>
                  <a:avLst/>
                  <a:gdLst/>
                  <a:ahLst/>
                  <a:cxnLst/>
                  <a:rect l="l" t="t" r="r" b="b"/>
                  <a:pathLst>
                    <a:path w="9898" h="12869" extrusionOk="0">
                      <a:moveTo>
                        <a:pt x="0" y="1"/>
                      </a:moveTo>
                      <a:lnTo>
                        <a:pt x="0" y="12869"/>
                      </a:lnTo>
                      <a:lnTo>
                        <a:pt x="9897" y="12869"/>
                      </a:lnTo>
                      <a:lnTo>
                        <a:pt x="989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9" name="Google Shape;1449;p52"/>
                <p:cNvSpPr/>
                <p:nvPr/>
              </p:nvSpPr>
              <p:spPr>
                <a:xfrm>
                  <a:off x="1898993" y="165851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0" name="Google Shape;1450;p52"/>
                <p:cNvSpPr/>
                <p:nvPr/>
              </p:nvSpPr>
              <p:spPr>
                <a:xfrm>
                  <a:off x="2272603"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1" name="Google Shape;1451;p52"/>
                <p:cNvSpPr/>
                <p:nvPr/>
              </p:nvSpPr>
              <p:spPr>
                <a:xfrm>
                  <a:off x="2253553" y="165851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1452" name="Google Shape;1452;p52"/>
            <p:cNvSpPr txBox="1"/>
            <p:nvPr/>
          </p:nvSpPr>
          <p:spPr>
            <a:xfrm>
              <a:off x="3839797" y="3612880"/>
              <a:ext cx="1343400" cy="662889"/>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sz="1867" b="1" kern="0" dirty="0">
                  <a:solidFill>
                    <a:srgbClr val="002060"/>
                  </a:solidFill>
                  <a:latin typeface="Krona One"/>
                  <a:ea typeface="Krona One"/>
                  <a:cs typeface="Krona One"/>
                  <a:sym typeface="Krona One"/>
                </a:rPr>
                <a:t>Data visualization</a:t>
              </a:r>
              <a:endParaRPr sz="1867" b="1" kern="0" dirty="0">
                <a:solidFill>
                  <a:srgbClr val="002060"/>
                </a:solidFill>
                <a:latin typeface="Krona One"/>
                <a:ea typeface="Krona One"/>
                <a:cs typeface="Krona One"/>
                <a:sym typeface="Krona One"/>
              </a:endParaRPr>
            </a:p>
          </p:txBody>
        </p:sp>
        <p:grpSp>
          <p:nvGrpSpPr>
            <p:cNvPr id="1622" name="Group 1621">
              <a:extLst>
                <a:ext uri="{FF2B5EF4-FFF2-40B4-BE49-F238E27FC236}">
                  <a16:creationId xmlns:a16="http://schemas.microsoft.com/office/drawing/2014/main" id="{96C15C7C-881F-8926-EB82-1052FEDB265B}"/>
                </a:ext>
              </a:extLst>
            </p:cNvPr>
            <p:cNvGrpSpPr/>
            <p:nvPr/>
          </p:nvGrpSpPr>
          <p:grpSpPr>
            <a:xfrm>
              <a:off x="10050812" y="4154855"/>
              <a:ext cx="2968491" cy="462030"/>
              <a:chOff x="16976456" y="3777322"/>
              <a:chExt cx="2887631" cy="466304"/>
            </a:xfrm>
          </p:grpSpPr>
          <p:grpSp>
            <p:nvGrpSpPr>
              <p:cNvPr id="1534" name="Google Shape;1434;p52">
                <a:extLst>
                  <a:ext uri="{FF2B5EF4-FFF2-40B4-BE49-F238E27FC236}">
                    <a16:creationId xmlns:a16="http://schemas.microsoft.com/office/drawing/2014/main" id="{5D315FB0-3875-2EED-D049-5DF49B0AEEAB}"/>
                  </a:ext>
                </a:extLst>
              </p:cNvPr>
              <p:cNvGrpSpPr/>
              <p:nvPr/>
            </p:nvGrpSpPr>
            <p:grpSpPr>
              <a:xfrm rot="10800000">
                <a:off x="16976456" y="3777322"/>
                <a:ext cx="1451064" cy="466304"/>
                <a:chOff x="1190620" y="1436209"/>
                <a:chExt cx="1431822" cy="462040"/>
              </a:xfrm>
            </p:grpSpPr>
            <p:sp>
              <p:nvSpPr>
                <p:cNvPr id="1544" name="Google Shape;1435;p52">
                  <a:extLst>
                    <a:ext uri="{FF2B5EF4-FFF2-40B4-BE49-F238E27FC236}">
                      <a16:creationId xmlns:a16="http://schemas.microsoft.com/office/drawing/2014/main" id="{3666CA4D-D44B-2DA4-2E99-5AABFCBBD90A}"/>
                    </a:ext>
                  </a:extLst>
                </p:cNvPr>
                <p:cNvSpPr/>
                <p:nvPr/>
              </p:nvSpPr>
              <p:spPr>
                <a:xfrm>
                  <a:off x="1204907" y="1436209"/>
                  <a:ext cx="354607"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5" name="Google Shape;1436;p52">
                  <a:extLst>
                    <a:ext uri="{FF2B5EF4-FFF2-40B4-BE49-F238E27FC236}">
                      <a16:creationId xmlns:a16="http://schemas.microsoft.com/office/drawing/2014/main" id="{9EA7B95F-C733-FE6F-DE49-1634A4F5131F}"/>
                    </a:ext>
                  </a:extLst>
                </p:cNvPr>
                <p:cNvSpPr/>
                <p:nvPr/>
              </p:nvSpPr>
              <p:spPr>
                <a:xfrm>
                  <a:off x="1190620" y="165855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6" name="Google Shape;1437;p52">
                  <a:extLst>
                    <a:ext uri="{FF2B5EF4-FFF2-40B4-BE49-F238E27FC236}">
                      <a16:creationId xmlns:a16="http://schemas.microsoft.com/office/drawing/2014/main" id="{0E44E954-2BE1-F1C2-A8A2-84A133EFCD9A}"/>
                    </a:ext>
                  </a:extLst>
                </p:cNvPr>
                <p:cNvSpPr/>
                <p:nvPr/>
              </p:nvSpPr>
              <p:spPr>
                <a:xfrm>
                  <a:off x="1558712" y="1436209"/>
                  <a:ext cx="354608"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7" name="Google Shape;1438;p52">
                  <a:extLst>
                    <a:ext uri="{FF2B5EF4-FFF2-40B4-BE49-F238E27FC236}">
                      <a16:creationId xmlns:a16="http://schemas.microsoft.com/office/drawing/2014/main" id="{60EE390F-B63A-86E7-E5B2-7F38F1DD2FD6}"/>
                    </a:ext>
                  </a:extLst>
                </p:cNvPr>
                <p:cNvSpPr/>
                <p:nvPr/>
              </p:nvSpPr>
              <p:spPr>
                <a:xfrm>
                  <a:off x="1544426" y="165855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8" name="Google Shape;1439;p52">
                  <a:extLst>
                    <a:ext uri="{FF2B5EF4-FFF2-40B4-BE49-F238E27FC236}">
                      <a16:creationId xmlns:a16="http://schemas.microsoft.com/office/drawing/2014/main" id="{3C7B4D1D-1884-E6BE-2B91-F553967AC6FA}"/>
                    </a:ext>
                  </a:extLst>
                </p:cNvPr>
                <p:cNvSpPr/>
                <p:nvPr/>
              </p:nvSpPr>
              <p:spPr>
                <a:xfrm>
                  <a:off x="1913272" y="1436209"/>
                  <a:ext cx="355362" cy="462040"/>
                </a:xfrm>
                <a:custGeom>
                  <a:avLst/>
                  <a:gdLst/>
                  <a:ahLst/>
                  <a:cxnLst/>
                  <a:rect l="l" t="t" r="r" b="b"/>
                  <a:pathLst>
                    <a:path w="9898" h="12869" extrusionOk="0">
                      <a:moveTo>
                        <a:pt x="0" y="1"/>
                      </a:moveTo>
                      <a:lnTo>
                        <a:pt x="0" y="12869"/>
                      </a:lnTo>
                      <a:lnTo>
                        <a:pt x="9897" y="12869"/>
                      </a:lnTo>
                      <a:lnTo>
                        <a:pt x="989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9" name="Google Shape;1440;p52">
                  <a:extLst>
                    <a:ext uri="{FF2B5EF4-FFF2-40B4-BE49-F238E27FC236}">
                      <a16:creationId xmlns:a16="http://schemas.microsoft.com/office/drawing/2014/main" id="{E9BA423E-2DB0-8025-A014-52CCACC77220}"/>
                    </a:ext>
                  </a:extLst>
                </p:cNvPr>
                <p:cNvSpPr/>
                <p:nvPr/>
              </p:nvSpPr>
              <p:spPr>
                <a:xfrm>
                  <a:off x="1898987" y="165855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0" name="Google Shape;1441;p52">
                  <a:extLst>
                    <a:ext uri="{FF2B5EF4-FFF2-40B4-BE49-F238E27FC236}">
                      <a16:creationId xmlns:a16="http://schemas.microsoft.com/office/drawing/2014/main" id="{74FDF5A9-21BC-D4C0-2426-6E3CA89645E5}"/>
                    </a:ext>
                  </a:extLst>
                </p:cNvPr>
                <p:cNvSpPr/>
                <p:nvPr/>
              </p:nvSpPr>
              <p:spPr>
                <a:xfrm>
                  <a:off x="2267834" y="1436209"/>
                  <a:ext cx="354608"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1" name="Google Shape;1442;p52">
                  <a:extLst>
                    <a:ext uri="{FF2B5EF4-FFF2-40B4-BE49-F238E27FC236}">
                      <a16:creationId xmlns:a16="http://schemas.microsoft.com/office/drawing/2014/main" id="{F5198CD4-E8DB-298F-4CD5-AE51119A7BE4}"/>
                    </a:ext>
                  </a:extLst>
                </p:cNvPr>
                <p:cNvSpPr/>
                <p:nvPr/>
              </p:nvSpPr>
              <p:spPr>
                <a:xfrm>
                  <a:off x="2253553" y="1658518"/>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535" name="Google Shape;1443;p52">
                <a:extLst>
                  <a:ext uri="{FF2B5EF4-FFF2-40B4-BE49-F238E27FC236}">
                    <a16:creationId xmlns:a16="http://schemas.microsoft.com/office/drawing/2014/main" id="{6B8A78FB-0CCB-5C5B-5C28-599266B936A6}"/>
                  </a:ext>
                </a:extLst>
              </p:cNvPr>
              <p:cNvGrpSpPr/>
              <p:nvPr/>
            </p:nvGrpSpPr>
            <p:grpSpPr>
              <a:xfrm rot="10800000">
                <a:off x="18408197" y="3777322"/>
                <a:ext cx="1455890" cy="466304"/>
                <a:chOff x="1190620" y="1436209"/>
                <a:chExt cx="1436584" cy="462040"/>
              </a:xfrm>
            </p:grpSpPr>
            <p:sp>
              <p:nvSpPr>
                <p:cNvPr id="1536" name="Google Shape;1444;p52">
                  <a:extLst>
                    <a:ext uri="{FF2B5EF4-FFF2-40B4-BE49-F238E27FC236}">
                      <a16:creationId xmlns:a16="http://schemas.microsoft.com/office/drawing/2014/main" id="{455D3A99-CD5B-A98C-840A-4B5EF53DB689}"/>
                    </a:ext>
                  </a:extLst>
                </p:cNvPr>
                <p:cNvSpPr/>
                <p:nvPr/>
              </p:nvSpPr>
              <p:spPr>
                <a:xfrm>
                  <a:off x="1228719" y="1436209"/>
                  <a:ext cx="354607"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7" name="Google Shape;1445;p52">
                  <a:extLst>
                    <a:ext uri="{FF2B5EF4-FFF2-40B4-BE49-F238E27FC236}">
                      <a16:creationId xmlns:a16="http://schemas.microsoft.com/office/drawing/2014/main" id="{F34624CC-8F11-E8DD-EED5-65C1A00D3201}"/>
                    </a:ext>
                  </a:extLst>
                </p:cNvPr>
                <p:cNvSpPr/>
                <p:nvPr/>
              </p:nvSpPr>
              <p:spPr>
                <a:xfrm>
                  <a:off x="1190620" y="165855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8" name="Google Shape;1446;p52">
                  <a:extLst>
                    <a:ext uri="{FF2B5EF4-FFF2-40B4-BE49-F238E27FC236}">
                      <a16:creationId xmlns:a16="http://schemas.microsoft.com/office/drawing/2014/main" id="{072D7B1F-902D-F5D6-9E6A-24D382C04BAF}"/>
                    </a:ext>
                  </a:extLst>
                </p:cNvPr>
                <p:cNvSpPr/>
                <p:nvPr/>
              </p:nvSpPr>
              <p:spPr>
                <a:xfrm>
                  <a:off x="1573000" y="1436209"/>
                  <a:ext cx="354608"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9" name="Google Shape;1447;p52">
                  <a:extLst>
                    <a:ext uri="{FF2B5EF4-FFF2-40B4-BE49-F238E27FC236}">
                      <a16:creationId xmlns:a16="http://schemas.microsoft.com/office/drawing/2014/main" id="{3C1CBA15-0AC6-6389-4FB4-9E6D6F9E339E}"/>
                    </a:ext>
                  </a:extLst>
                </p:cNvPr>
                <p:cNvSpPr/>
                <p:nvPr/>
              </p:nvSpPr>
              <p:spPr>
                <a:xfrm>
                  <a:off x="1544426" y="165855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0" name="Google Shape;1448;p52">
                  <a:extLst>
                    <a:ext uri="{FF2B5EF4-FFF2-40B4-BE49-F238E27FC236}">
                      <a16:creationId xmlns:a16="http://schemas.microsoft.com/office/drawing/2014/main" id="{3D8F70B3-214D-D972-7F07-9A3E61F1C836}"/>
                    </a:ext>
                  </a:extLst>
                </p:cNvPr>
                <p:cNvSpPr/>
                <p:nvPr/>
              </p:nvSpPr>
              <p:spPr>
                <a:xfrm>
                  <a:off x="1918035" y="1436209"/>
                  <a:ext cx="355362" cy="462040"/>
                </a:xfrm>
                <a:custGeom>
                  <a:avLst/>
                  <a:gdLst/>
                  <a:ahLst/>
                  <a:cxnLst/>
                  <a:rect l="l" t="t" r="r" b="b"/>
                  <a:pathLst>
                    <a:path w="9898" h="12869" extrusionOk="0">
                      <a:moveTo>
                        <a:pt x="0" y="1"/>
                      </a:moveTo>
                      <a:lnTo>
                        <a:pt x="0" y="12869"/>
                      </a:lnTo>
                      <a:lnTo>
                        <a:pt x="9897" y="12869"/>
                      </a:lnTo>
                      <a:lnTo>
                        <a:pt x="989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1" name="Google Shape;1449;p52">
                  <a:extLst>
                    <a:ext uri="{FF2B5EF4-FFF2-40B4-BE49-F238E27FC236}">
                      <a16:creationId xmlns:a16="http://schemas.microsoft.com/office/drawing/2014/main" id="{CA66D2FB-001A-7AC6-B2D7-02729AF5D859}"/>
                    </a:ext>
                  </a:extLst>
                </p:cNvPr>
                <p:cNvSpPr/>
                <p:nvPr/>
              </p:nvSpPr>
              <p:spPr>
                <a:xfrm>
                  <a:off x="1898987" y="165855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2" name="Google Shape;1450;p52">
                  <a:extLst>
                    <a:ext uri="{FF2B5EF4-FFF2-40B4-BE49-F238E27FC236}">
                      <a16:creationId xmlns:a16="http://schemas.microsoft.com/office/drawing/2014/main" id="{1BEFAB8D-0A2E-D3E0-7998-B1B0854DB63B}"/>
                    </a:ext>
                  </a:extLst>
                </p:cNvPr>
                <p:cNvSpPr/>
                <p:nvPr/>
              </p:nvSpPr>
              <p:spPr>
                <a:xfrm>
                  <a:off x="2272596" y="1436209"/>
                  <a:ext cx="354608"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3" name="Google Shape;1451;p52">
                  <a:extLst>
                    <a:ext uri="{FF2B5EF4-FFF2-40B4-BE49-F238E27FC236}">
                      <a16:creationId xmlns:a16="http://schemas.microsoft.com/office/drawing/2014/main" id="{EF8A9916-E92E-81CD-2CB1-BBFA952BDD47}"/>
                    </a:ext>
                  </a:extLst>
                </p:cNvPr>
                <p:cNvSpPr/>
                <p:nvPr/>
              </p:nvSpPr>
              <p:spPr>
                <a:xfrm>
                  <a:off x="2253553" y="1658518"/>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1625" name="Google Shape;1353;p52">
              <a:extLst>
                <a:ext uri="{FF2B5EF4-FFF2-40B4-BE49-F238E27FC236}">
                  <a16:creationId xmlns:a16="http://schemas.microsoft.com/office/drawing/2014/main" id="{03B2847D-1F70-1BCE-916E-729FCBECA518}"/>
                </a:ext>
              </a:extLst>
            </p:cNvPr>
            <p:cNvSpPr txBox="1"/>
            <p:nvPr/>
          </p:nvSpPr>
          <p:spPr>
            <a:xfrm>
              <a:off x="2818704" y="1500347"/>
              <a:ext cx="1509600" cy="587405"/>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b="1" kern="0" dirty="0">
                  <a:solidFill>
                    <a:srgbClr val="002060"/>
                  </a:solidFill>
                  <a:latin typeface="Krona One"/>
                  <a:ea typeface="Krona One"/>
                  <a:cs typeface="Krona One"/>
                  <a:sym typeface="Krona One"/>
                </a:rPr>
                <a:t>Data description</a:t>
              </a:r>
              <a:endParaRPr b="1" kern="0" dirty="0">
                <a:solidFill>
                  <a:srgbClr val="002060"/>
                </a:solidFill>
                <a:latin typeface="Krona One"/>
                <a:ea typeface="Krona One"/>
                <a:cs typeface="Krona One"/>
                <a:sym typeface="Krona One"/>
              </a:endParaRPr>
            </a:p>
          </p:txBody>
        </p:sp>
        <p:sp>
          <p:nvSpPr>
            <p:cNvPr id="1630" name="Google Shape;1353;p52">
              <a:extLst>
                <a:ext uri="{FF2B5EF4-FFF2-40B4-BE49-F238E27FC236}">
                  <a16:creationId xmlns:a16="http://schemas.microsoft.com/office/drawing/2014/main" id="{BE0EFA6F-8ACC-5226-4BD0-4B6280245337}"/>
                </a:ext>
              </a:extLst>
            </p:cNvPr>
            <p:cNvSpPr txBox="1"/>
            <p:nvPr/>
          </p:nvSpPr>
          <p:spPr>
            <a:xfrm>
              <a:off x="8764253" y="2087752"/>
              <a:ext cx="1509600" cy="365700"/>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b="1" kern="0" dirty="0">
                  <a:solidFill>
                    <a:srgbClr val="002060"/>
                  </a:solidFill>
                  <a:latin typeface="Krona One"/>
                  <a:ea typeface="Krona One"/>
                  <a:cs typeface="Krona One"/>
                  <a:sym typeface="Krona One"/>
                </a:rPr>
                <a:t>Standardization</a:t>
              </a:r>
            </a:p>
          </p:txBody>
        </p:sp>
        <p:grpSp>
          <p:nvGrpSpPr>
            <p:cNvPr id="1632" name="Google Shape;1359;p52">
              <a:extLst>
                <a:ext uri="{FF2B5EF4-FFF2-40B4-BE49-F238E27FC236}">
                  <a16:creationId xmlns:a16="http://schemas.microsoft.com/office/drawing/2014/main" id="{C960330A-D2CE-732D-5F3C-070D74DDF4F5}"/>
                </a:ext>
              </a:extLst>
            </p:cNvPr>
            <p:cNvGrpSpPr/>
            <p:nvPr/>
          </p:nvGrpSpPr>
          <p:grpSpPr>
            <a:xfrm rot="7005762" flipH="1">
              <a:off x="12780039" y="3392374"/>
              <a:ext cx="1874305" cy="956095"/>
              <a:chOff x="4523218" y="2998794"/>
              <a:chExt cx="1305949" cy="666173"/>
            </a:xfrm>
          </p:grpSpPr>
          <p:sp>
            <p:nvSpPr>
              <p:cNvPr id="1633" name="Google Shape;1360;p52">
                <a:extLst>
                  <a:ext uri="{FF2B5EF4-FFF2-40B4-BE49-F238E27FC236}">
                    <a16:creationId xmlns:a16="http://schemas.microsoft.com/office/drawing/2014/main" id="{D01A1447-E91E-F072-D49D-728CA6AA89BC}"/>
                  </a:ext>
                </a:extLst>
              </p:cNvPr>
              <p:cNvSpPr/>
              <p:nvPr/>
            </p:nvSpPr>
            <p:spPr>
              <a:xfrm rot="7175099" flipH="1">
                <a:off x="4557079" y="3354389"/>
                <a:ext cx="276717" cy="344440"/>
              </a:xfrm>
              <a:custGeom>
                <a:avLst/>
                <a:gdLst/>
                <a:ahLst/>
                <a:cxnLst/>
                <a:rect l="l" t="t" r="r" b="b"/>
                <a:pathLst>
                  <a:path w="11069" h="13778" extrusionOk="0">
                    <a:moveTo>
                      <a:pt x="712" y="921"/>
                    </a:moveTo>
                    <a:cubicBezTo>
                      <a:pt x="667" y="921"/>
                      <a:pt x="669" y="923"/>
                      <a:pt x="711" y="925"/>
                    </a:cubicBezTo>
                    <a:lnTo>
                      <a:pt x="711" y="925"/>
                    </a:lnTo>
                    <a:lnTo>
                      <a:pt x="712" y="921"/>
                    </a:lnTo>
                    <a:close/>
                    <a:moveTo>
                      <a:pt x="7805" y="1"/>
                    </a:moveTo>
                    <a:lnTo>
                      <a:pt x="7491" y="84"/>
                    </a:lnTo>
                    <a:cubicBezTo>
                      <a:pt x="7282" y="147"/>
                      <a:pt x="6989" y="189"/>
                      <a:pt x="6654" y="273"/>
                    </a:cubicBezTo>
                    <a:cubicBezTo>
                      <a:pt x="5943" y="419"/>
                      <a:pt x="5022" y="587"/>
                      <a:pt x="4080" y="712"/>
                    </a:cubicBezTo>
                    <a:cubicBezTo>
                      <a:pt x="3181" y="838"/>
                      <a:pt x="2239" y="900"/>
                      <a:pt x="1570" y="921"/>
                    </a:cubicBezTo>
                    <a:cubicBezTo>
                      <a:pt x="1353" y="928"/>
                      <a:pt x="1170" y="931"/>
                      <a:pt x="1026" y="931"/>
                    </a:cubicBezTo>
                    <a:cubicBezTo>
                      <a:pt x="870" y="931"/>
                      <a:pt x="762" y="928"/>
                      <a:pt x="711" y="925"/>
                    </a:cubicBezTo>
                    <a:lnTo>
                      <a:pt x="711" y="925"/>
                    </a:lnTo>
                    <a:lnTo>
                      <a:pt x="0" y="13768"/>
                    </a:lnTo>
                    <a:cubicBezTo>
                      <a:pt x="126" y="13768"/>
                      <a:pt x="502" y="13778"/>
                      <a:pt x="1062" y="13778"/>
                    </a:cubicBezTo>
                    <a:cubicBezTo>
                      <a:pt x="1342" y="13778"/>
                      <a:pt x="1667" y="13775"/>
                      <a:pt x="2030" y="13768"/>
                    </a:cubicBezTo>
                    <a:cubicBezTo>
                      <a:pt x="3097" y="13748"/>
                      <a:pt x="4457" y="13643"/>
                      <a:pt x="5796" y="13455"/>
                    </a:cubicBezTo>
                    <a:cubicBezTo>
                      <a:pt x="7156" y="13266"/>
                      <a:pt x="8453" y="13036"/>
                      <a:pt x="9458" y="12806"/>
                    </a:cubicBezTo>
                    <a:cubicBezTo>
                      <a:pt x="9918" y="12660"/>
                      <a:pt x="10337" y="12597"/>
                      <a:pt x="10629" y="12513"/>
                    </a:cubicBezTo>
                    <a:cubicBezTo>
                      <a:pt x="10922" y="12429"/>
                      <a:pt x="11069" y="12388"/>
                      <a:pt x="11069" y="12388"/>
                    </a:cubicBezTo>
                    <a:lnTo>
                      <a:pt x="780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5" name="Google Shape;1362;p52">
                <a:extLst>
                  <a:ext uri="{FF2B5EF4-FFF2-40B4-BE49-F238E27FC236}">
                    <a16:creationId xmlns:a16="http://schemas.microsoft.com/office/drawing/2014/main" id="{EFCCC90A-0188-F6D1-9727-5B802EC7255A}"/>
                  </a:ext>
                </a:extLst>
              </p:cNvPr>
              <p:cNvSpPr/>
              <p:nvPr/>
            </p:nvSpPr>
            <p:spPr>
              <a:xfrm rot="7175099" flipH="1">
                <a:off x="4679677" y="3172029"/>
                <a:ext cx="332191" cy="381339"/>
              </a:xfrm>
              <a:custGeom>
                <a:avLst/>
                <a:gdLst/>
                <a:ahLst/>
                <a:cxnLst/>
                <a:rect l="l" t="t" r="r" b="b"/>
                <a:pathLst>
                  <a:path w="13288" h="15254" extrusionOk="0">
                    <a:moveTo>
                      <a:pt x="6905" y="0"/>
                    </a:moveTo>
                    <a:cubicBezTo>
                      <a:pt x="6905" y="0"/>
                      <a:pt x="6487" y="209"/>
                      <a:pt x="5880" y="544"/>
                    </a:cubicBezTo>
                    <a:cubicBezTo>
                      <a:pt x="5608" y="733"/>
                      <a:pt x="5211" y="879"/>
                      <a:pt x="4813" y="1067"/>
                    </a:cubicBezTo>
                    <a:cubicBezTo>
                      <a:pt x="4416" y="1277"/>
                      <a:pt x="3997" y="1444"/>
                      <a:pt x="3558" y="1611"/>
                    </a:cubicBezTo>
                    <a:cubicBezTo>
                      <a:pt x="2700" y="1988"/>
                      <a:pt x="1800" y="2260"/>
                      <a:pt x="1131" y="2490"/>
                    </a:cubicBezTo>
                    <a:cubicBezTo>
                      <a:pt x="817" y="2574"/>
                      <a:pt x="524" y="2657"/>
                      <a:pt x="315" y="2720"/>
                    </a:cubicBezTo>
                    <a:lnTo>
                      <a:pt x="1" y="2783"/>
                    </a:lnTo>
                    <a:lnTo>
                      <a:pt x="3244" y="15254"/>
                    </a:lnTo>
                    <a:cubicBezTo>
                      <a:pt x="3244" y="15254"/>
                      <a:pt x="3411" y="15191"/>
                      <a:pt x="3683" y="15107"/>
                    </a:cubicBezTo>
                    <a:cubicBezTo>
                      <a:pt x="3976" y="15044"/>
                      <a:pt x="4395" y="14940"/>
                      <a:pt x="4876" y="14772"/>
                    </a:cubicBezTo>
                    <a:cubicBezTo>
                      <a:pt x="5838" y="14479"/>
                      <a:pt x="7115" y="14061"/>
                      <a:pt x="8370" y="13538"/>
                    </a:cubicBezTo>
                    <a:cubicBezTo>
                      <a:pt x="8998" y="13287"/>
                      <a:pt x="9626" y="13057"/>
                      <a:pt x="10211" y="12764"/>
                    </a:cubicBezTo>
                    <a:cubicBezTo>
                      <a:pt x="10776" y="12492"/>
                      <a:pt x="11320" y="12261"/>
                      <a:pt x="11781" y="12010"/>
                    </a:cubicBezTo>
                    <a:cubicBezTo>
                      <a:pt x="12680" y="11508"/>
                      <a:pt x="13287" y="11194"/>
                      <a:pt x="13287" y="11194"/>
                    </a:cubicBezTo>
                    <a:lnTo>
                      <a:pt x="690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6" name="Google Shape;1363;p52">
                <a:extLst>
                  <a:ext uri="{FF2B5EF4-FFF2-40B4-BE49-F238E27FC236}">
                    <a16:creationId xmlns:a16="http://schemas.microsoft.com/office/drawing/2014/main" id="{22671172-8DEB-2D83-7DEE-E92C35C355DE}"/>
                  </a:ext>
                </a:extLst>
              </p:cNvPr>
              <p:cNvSpPr/>
              <p:nvPr/>
            </p:nvSpPr>
            <p:spPr>
              <a:xfrm rot="7175099" flipH="1">
                <a:off x="4724990" y="3404489"/>
                <a:ext cx="100447" cy="42399"/>
              </a:xfrm>
              <a:custGeom>
                <a:avLst/>
                <a:gdLst/>
                <a:ahLst/>
                <a:cxnLst/>
                <a:rect l="l" t="t" r="r" b="b"/>
                <a:pathLst>
                  <a:path w="4018" h="1696" extrusionOk="0">
                    <a:moveTo>
                      <a:pt x="3829" y="1"/>
                    </a:moveTo>
                    <a:cubicBezTo>
                      <a:pt x="3829" y="1"/>
                      <a:pt x="3599" y="84"/>
                      <a:pt x="3243" y="210"/>
                    </a:cubicBezTo>
                    <a:cubicBezTo>
                      <a:pt x="2867" y="315"/>
                      <a:pt x="2427" y="524"/>
                      <a:pt x="1925" y="649"/>
                    </a:cubicBezTo>
                    <a:cubicBezTo>
                      <a:pt x="963" y="984"/>
                      <a:pt x="0" y="1235"/>
                      <a:pt x="0" y="1235"/>
                    </a:cubicBezTo>
                    <a:lnTo>
                      <a:pt x="126" y="1696"/>
                    </a:lnTo>
                    <a:cubicBezTo>
                      <a:pt x="126" y="1696"/>
                      <a:pt x="1130" y="1444"/>
                      <a:pt x="2092" y="1131"/>
                    </a:cubicBezTo>
                    <a:cubicBezTo>
                      <a:pt x="2595" y="984"/>
                      <a:pt x="3055" y="817"/>
                      <a:pt x="3431" y="670"/>
                    </a:cubicBezTo>
                    <a:cubicBezTo>
                      <a:pt x="3787" y="545"/>
                      <a:pt x="4017" y="461"/>
                      <a:pt x="4017" y="461"/>
                    </a:cubicBezTo>
                    <a:lnTo>
                      <a:pt x="382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7" name="Google Shape;1364;p52">
                <a:extLst>
                  <a:ext uri="{FF2B5EF4-FFF2-40B4-BE49-F238E27FC236}">
                    <a16:creationId xmlns:a16="http://schemas.microsoft.com/office/drawing/2014/main" id="{E741B4DD-6AA2-EF5E-14A4-8A46C60F804E}"/>
                  </a:ext>
                </a:extLst>
              </p:cNvPr>
              <p:cNvSpPr/>
              <p:nvPr/>
            </p:nvSpPr>
            <p:spPr>
              <a:xfrm rot="7175099" flipH="1">
                <a:off x="4844295" y="3053584"/>
                <a:ext cx="375589" cy="392339"/>
              </a:xfrm>
              <a:custGeom>
                <a:avLst/>
                <a:gdLst/>
                <a:ahLst/>
                <a:cxnLst/>
                <a:rect l="l" t="t" r="r" b="b"/>
                <a:pathLst>
                  <a:path w="15024" h="15694" extrusionOk="0">
                    <a:moveTo>
                      <a:pt x="5838" y="1"/>
                    </a:moveTo>
                    <a:lnTo>
                      <a:pt x="5022" y="796"/>
                    </a:lnTo>
                    <a:cubicBezTo>
                      <a:pt x="4771" y="1047"/>
                      <a:pt x="4457" y="1298"/>
                      <a:pt x="4143" y="1591"/>
                    </a:cubicBezTo>
                    <a:cubicBezTo>
                      <a:pt x="3829" y="1905"/>
                      <a:pt x="3453" y="2156"/>
                      <a:pt x="3097" y="2449"/>
                    </a:cubicBezTo>
                    <a:cubicBezTo>
                      <a:pt x="2909" y="2574"/>
                      <a:pt x="2720" y="2742"/>
                      <a:pt x="2532" y="2867"/>
                    </a:cubicBezTo>
                    <a:cubicBezTo>
                      <a:pt x="2365" y="3014"/>
                      <a:pt x="2176" y="3097"/>
                      <a:pt x="1988" y="3244"/>
                    </a:cubicBezTo>
                    <a:cubicBezTo>
                      <a:pt x="1632" y="3474"/>
                      <a:pt x="1319" y="3725"/>
                      <a:pt x="1005" y="3892"/>
                    </a:cubicBezTo>
                    <a:cubicBezTo>
                      <a:pt x="398" y="4269"/>
                      <a:pt x="0" y="4499"/>
                      <a:pt x="0" y="4499"/>
                    </a:cubicBezTo>
                    <a:lnTo>
                      <a:pt x="6361" y="15693"/>
                    </a:lnTo>
                    <a:cubicBezTo>
                      <a:pt x="6361" y="15693"/>
                      <a:pt x="6926" y="15317"/>
                      <a:pt x="7826" y="14794"/>
                    </a:cubicBezTo>
                    <a:cubicBezTo>
                      <a:pt x="8265" y="14543"/>
                      <a:pt x="8767" y="14208"/>
                      <a:pt x="9290" y="13831"/>
                    </a:cubicBezTo>
                    <a:cubicBezTo>
                      <a:pt x="9542" y="13643"/>
                      <a:pt x="9814" y="13434"/>
                      <a:pt x="10106" y="13266"/>
                    </a:cubicBezTo>
                    <a:cubicBezTo>
                      <a:pt x="10358" y="13057"/>
                      <a:pt x="10651" y="12848"/>
                      <a:pt x="10902" y="12638"/>
                    </a:cubicBezTo>
                    <a:cubicBezTo>
                      <a:pt x="12011" y="11822"/>
                      <a:pt x="12994" y="10881"/>
                      <a:pt x="13789" y="10190"/>
                    </a:cubicBezTo>
                    <a:cubicBezTo>
                      <a:pt x="14521" y="9500"/>
                      <a:pt x="15024" y="8998"/>
                      <a:pt x="15024" y="8998"/>
                    </a:cubicBezTo>
                    <a:lnTo>
                      <a:pt x="58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8" name="Google Shape;1365;p52">
                <a:extLst>
                  <a:ext uri="{FF2B5EF4-FFF2-40B4-BE49-F238E27FC236}">
                    <a16:creationId xmlns:a16="http://schemas.microsoft.com/office/drawing/2014/main" id="{5D1FFD74-EB3D-0144-C64D-35582AEB1448}"/>
                  </a:ext>
                </a:extLst>
              </p:cNvPr>
              <p:cNvSpPr/>
              <p:nvPr/>
            </p:nvSpPr>
            <p:spPr>
              <a:xfrm rot="7175099" flipH="1">
                <a:off x="4917035" y="3261144"/>
                <a:ext cx="91022" cy="65423"/>
              </a:xfrm>
              <a:custGeom>
                <a:avLst/>
                <a:gdLst/>
                <a:ahLst/>
                <a:cxnLst/>
                <a:rect l="l" t="t" r="r" b="b"/>
                <a:pathLst>
                  <a:path w="3641" h="2617" extrusionOk="0">
                    <a:moveTo>
                      <a:pt x="3369" y="1"/>
                    </a:moveTo>
                    <a:cubicBezTo>
                      <a:pt x="3369" y="1"/>
                      <a:pt x="3327" y="22"/>
                      <a:pt x="3243" y="105"/>
                    </a:cubicBezTo>
                    <a:cubicBezTo>
                      <a:pt x="3160" y="147"/>
                      <a:pt x="3034" y="273"/>
                      <a:pt x="2867" y="377"/>
                    </a:cubicBezTo>
                    <a:cubicBezTo>
                      <a:pt x="2553" y="587"/>
                      <a:pt x="2134" y="859"/>
                      <a:pt x="1716" y="1151"/>
                    </a:cubicBezTo>
                    <a:cubicBezTo>
                      <a:pt x="1297" y="1444"/>
                      <a:pt x="858" y="1675"/>
                      <a:pt x="544" y="1884"/>
                    </a:cubicBezTo>
                    <a:cubicBezTo>
                      <a:pt x="209" y="2072"/>
                      <a:pt x="0" y="2198"/>
                      <a:pt x="0" y="2198"/>
                    </a:cubicBezTo>
                    <a:lnTo>
                      <a:pt x="230" y="2616"/>
                    </a:lnTo>
                    <a:cubicBezTo>
                      <a:pt x="230" y="2616"/>
                      <a:pt x="439" y="2491"/>
                      <a:pt x="774" y="2281"/>
                    </a:cubicBezTo>
                    <a:cubicBezTo>
                      <a:pt x="1130" y="2072"/>
                      <a:pt x="1569" y="1842"/>
                      <a:pt x="1988" y="1549"/>
                    </a:cubicBezTo>
                    <a:cubicBezTo>
                      <a:pt x="2406" y="1256"/>
                      <a:pt x="2825" y="963"/>
                      <a:pt x="3139" y="754"/>
                    </a:cubicBezTo>
                    <a:cubicBezTo>
                      <a:pt x="3285" y="649"/>
                      <a:pt x="3432" y="587"/>
                      <a:pt x="3494" y="503"/>
                    </a:cubicBezTo>
                    <a:cubicBezTo>
                      <a:pt x="3578" y="419"/>
                      <a:pt x="3641" y="398"/>
                      <a:pt x="3641" y="398"/>
                    </a:cubicBezTo>
                    <a:lnTo>
                      <a:pt x="336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9" name="Google Shape;1366;p52">
                <a:extLst>
                  <a:ext uri="{FF2B5EF4-FFF2-40B4-BE49-F238E27FC236}">
                    <a16:creationId xmlns:a16="http://schemas.microsoft.com/office/drawing/2014/main" id="{BD0B3347-46D4-A8F2-8517-4F1323892753}"/>
                  </a:ext>
                </a:extLst>
              </p:cNvPr>
              <p:cNvSpPr/>
              <p:nvPr/>
            </p:nvSpPr>
            <p:spPr>
              <a:xfrm rot="7175099" flipH="1">
                <a:off x="5045521" y="3007682"/>
                <a:ext cx="392839" cy="375064"/>
              </a:xfrm>
              <a:custGeom>
                <a:avLst/>
                <a:gdLst/>
                <a:ahLst/>
                <a:cxnLst/>
                <a:rect l="l" t="t" r="r" b="b"/>
                <a:pathLst>
                  <a:path w="15714" h="15003" extrusionOk="0">
                    <a:moveTo>
                      <a:pt x="4436" y="0"/>
                    </a:moveTo>
                    <a:cubicBezTo>
                      <a:pt x="4436" y="0"/>
                      <a:pt x="4185" y="377"/>
                      <a:pt x="3829" y="1005"/>
                    </a:cubicBezTo>
                    <a:cubicBezTo>
                      <a:pt x="3808" y="1088"/>
                      <a:pt x="3746" y="1172"/>
                      <a:pt x="3704" y="1256"/>
                    </a:cubicBezTo>
                    <a:lnTo>
                      <a:pt x="3536" y="1486"/>
                    </a:lnTo>
                    <a:cubicBezTo>
                      <a:pt x="3411" y="1632"/>
                      <a:pt x="3306" y="1821"/>
                      <a:pt x="3181" y="2009"/>
                    </a:cubicBezTo>
                    <a:cubicBezTo>
                      <a:pt x="3076" y="2197"/>
                      <a:pt x="2930" y="2407"/>
                      <a:pt x="2804" y="2574"/>
                    </a:cubicBezTo>
                    <a:cubicBezTo>
                      <a:pt x="2762" y="2679"/>
                      <a:pt x="2679" y="2762"/>
                      <a:pt x="2616" y="2867"/>
                    </a:cubicBezTo>
                    <a:lnTo>
                      <a:pt x="2407" y="3160"/>
                    </a:lnTo>
                    <a:cubicBezTo>
                      <a:pt x="2135" y="3557"/>
                      <a:pt x="1842" y="3913"/>
                      <a:pt x="1570" y="4248"/>
                    </a:cubicBezTo>
                    <a:cubicBezTo>
                      <a:pt x="1298" y="4604"/>
                      <a:pt x="1026" y="4876"/>
                      <a:pt x="795" y="5148"/>
                    </a:cubicBezTo>
                    <a:cubicBezTo>
                      <a:pt x="586" y="5399"/>
                      <a:pt x="398" y="5650"/>
                      <a:pt x="251" y="5775"/>
                    </a:cubicBezTo>
                    <a:lnTo>
                      <a:pt x="0" y="6006"/>
                    </a:lnTo>
                    <a:lnTo>
                      <a:pt x="9207" y="15003"/>
                    </a:lnTo>
                    <a:lnTo>
                      <a:pt x="9562" y="14668"/>
                    </a:lnTo>
                    <a:cubicBezTo>
                      <a:pt x="9793" y="14459"/>
                      <a:pt x="10065" y="14145"/>
                      <a:pt x="10399" y="13747"/>
                    </a:cubicBezTo>
                    <a:cubicBezTo>
                      <a:pt x="10734" y="13350"/>
                      <a:pt x="11132" y="12910"/>
                      <a:pt x="11550" y="12408"/>
                    </a:cubicBezTo>
                    <a:cubicBezTo>
                      <a:pt x="11927" y="11885"/>
                      <a:pt x="12345" y="11362"/>
                      <a:pt x="12764" y="10818"/>
                    </a:cubicBezTo>
                    <a:lnTo>
                      <a:pt x="13098" y="10420"/>
                    </a:lnTo>
                    <a:cubicBezTo>
                      <a:pt x="13203" y="10295"/>
                      <a:pt x="13266" y="10148"/>
                      <a:pt x="13370" y="10002"/>
                    </a:cubicBezTo>
                    <a:cubicBezTo>
                      <a:pt x="13559" y="9730"/>
                      <a:pt x="13747" y="9458"/>
                      <a:pt x="13935" y="9207"/>
                    </a:cubicBezTo>
                    <a:cubicBezTo>
                      <a:pt x="14082" y="8935"/>
                      <a:pt x="14270" y="8684"/>
                      <a:pt x="14417" y="8433"/>
                    </a:cubicBezTo>
                    <a:cubicBezTo>
                      <a:pt x="14500" y="8307"/>
                      <a:pt x="14584" y="8182"/>
                      <a:pt x="14668" y="8077"/>
                    </a:cubicBezTo>
                    <a:cubicBezTo>
                      <a:pt x="14731" y="7951"/>
                      <a:pt x="14814" y="7847"/>
                      <a:pt x="14856" y="7742"/>
                    </a:cubicBezTo>
                    <a:cubicBezTo>
                      <a:pt x="15358" y="6842"/>
                      <a:pt x="15714" y="6278"/>
                      <a:pt x="15714" y="6278"/>
                    </a:cubicBezTo>
                    <a:lnTo>
                      <a:pt x="443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0" name="Google Shape;1367;p52">
                <a:extLst>
                  <a:ext uri="{FF2B5EF4-FFF2-40B4-BE49-F238E27FC236}">
                    <a16:creationId xmlns:a16="http://schemas.microsoft.com/office/drawing/2014/main" id="{A03DCBB8-DA91-F460-F446-B7164359ADAD}"/>
                  </a:ext>
                </a:extLst>
              </p:cNvPr>
              <p:cNvSpPr/>
              <p:nvPr/>
            </p:nvSpPr>
            <p:spPr>
              <a:xfrm rot="7175099" flipH="1">
                <a:off x="5139726" y="3177218"/>
                <a:ext cx="75848" cy="84748"/>
              </a:xfrm>
              <a:custGeom>
                <a:avLst/>
                <a:gdLst/>
                <a:ahLst/>
                <a:cxnLst/>
                <a:rect l="l" t="t" r="r" b="b"/>
                <a:pathLst>
                  <a:path w="3034" h="3390" extrusionOk="0">
                    <a:moveTo>
                      <a:pt x="2636" y="0"/>
                    </a:moveTo>
                    <a:cubicBezTo>
                      <a:pt x="2636" y="0"/>
                      <a:pt x="2490" y="209"/>
                      <a:pt x="2260" y="481"/>
                    </a:cubicBezTo>
                    <a:cubicBezTo>
                      <a:pt x="2155" y="649"/>
                      <a:pt x="2009" y="837"/>
                      <a:pt x="1862" y="1004"/>
                    </a:cubicBezTo>
                    <a:cubicBezTo>
                      <a:pt x="1695" y="1193"/>
                      <a:pt x="1527" y="1381"/>
                      <a:pt x="1360" y="1569"/>
                    </a:cubicBezTo>
                    <a:cubicBezTo>
                      <a:pt x="1025" y="1946"/>
                      <a:pt x="711" y="2323"/>
                      <a:pt x="439" y="2615"/>
                    </a:cubicBezTo>
                    <a:lnTo>
                      <a:pt x="0" y="3055"/>
                    </a:lnTo>
                    <a:lnTo>
                      <a:pt x="377" y="3390"/>
                    </a:lnTo>
                    <a:lnTo>
                      <a:pt x="816" y="2950"/>
                    </a:lnTo>
                    <a:cubicBezTo>
                      <a:pt x="1067" y="2657"/>
                      <a:pt x="1423" y="2302"/>
                      <a:pt x="1758" y="1904"/>
                    </a:cubicBezTo>
                    <a:cubicBezTo>
                      <a:pt x="1904" y="1695"/>
                      <a:pt x="2092" y="1507"/>
                      <a:pt x="2260" y="1318"/>
                    </a:cubicBezTo>
                    <a:cubicBezTo>
                      <a:pt x="2385" y="1151"/>
                      <a:pt x="2532" y="963"/>
                      <a:pt x="2636" y="795"/>
                    </a:cubicBezTo>
                    <a:cubicBezTo>
                      <a:pt x="2887" y="523"/>
                      <a:pt x="3034" y="314"/>
                      <a:pt x="3034" y="314"/>
                    </a:cubicBezTo>
                    <a:lnTo>
                      <a:pt x="2636"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1" name="Google Shape;1368;p52">
                <a:extLst>
                  <a:ext uri="{FF2B5EF4-FFF2-40B4-BE49-F238E27FC236}">
                    <a16:creationId xmlns:a16="http://schemas.microsoft.com/office/drawing/2014/main" id="{51A23BD6-2ED5-97DF-EF67-67747D515BE5}"/>
                  </a:ext>
                </a:extLst>
              </p:cNvPr>
              <p:cNvSpPr/>
              <p:nvPr/>
            </p:nvSpPr>
            <p:spPr>
              <a:xfrm rot="7175099" flipH="1">
                <a:off x="5270339" y="3033213"/>
                <a:ext cx="383439" cy="336366"/>
              </a:xfrm>
              <a:custGeom>
                <a:avLst/>
                <a:gdLst/>
                <a:ahLst/>
                <a:cxnLst/>
                <a:rect l="l" t="t" r="r" b="b"/>
                <a:pathLst>
                  <a:path w="15338" h="13455" extrusionOk="0">
                    <a:moveTo>
                      <a:pt x="3035" y="1"/>
                    </a:moveTo>
                    <a:cubicBezTo>
                      <a:pt x="3035" y="1"/>
                      <a:pt x="2993" y="126"/>
                      <a:pt x="2930" y="336"/>
                    </a:cubicBezTo>
                    <a:cubicBezTo>
                      <a:pt x="2888" y="524"/>
                      <a:pt x="2784" y="838"/>
                      <a:pt x="2658" y="1173"/>
                    </a:cubicBezTo>
                    <a:cubicBezTo>
                      <a:pt x="2512" y="1528"/>
                      <a:pt x="2386" y="1926"/>
                      <a:pt x="2240" y="2365"/>
                    </a:cubicBezTo>
                    <a:cubicBezTo>
                      <a:pt x="2156" y="2574"/>
                      <a:pt x="2072" y="2825"/>
                      <a:pt x="1968" y="3035"/>
                    </a:cubicBezTo>
                    <a:cubicBezTo>
                      <a:pt x="1863" y="3265"/>
                      <a:pt x="1779" y="3474"/>
                      <a:pt x="1675" y="3704"/>
                    </a:cubicBezTo>
                    <a:cubicBezTo>
                      <a:pt x="1570" y="3934"/>
                      <a:pt x="1507" y="4186"/>
                      <a:pt x="1403" y="4395"/>
                    </a:cubicBezTo>
                    <a:cubicBezTo>
                      <a:pt x="1319" y="4604"/>
                      <a:pt x="1215" y="4813"/>
                      <a:pt x="1110" y="5022"/>
                    </a:cubicBezTo>
                    <a:cubicBezTo>
                      <a:pt x="901" y="5399"/>
                      <a:pt x="712" y="5797"/>
                      <a:pt x="566" y="6111"/>
                    </a:cubicBezTo>
                    <a:cubicBezTo>
                      <a:pt x="399" y="6445"/>
                      <a:pt x="273" y="6717"/>
                      <a:pt x="168" y="6906"/>
                    </a:cubicBezTo>
                    <a:cubicBezTo>
                      <a:pt x="64" y="7073"/>
                      <a:pt x="1" y="7178"/>
                      <a:pt x="1" y="7178"/>
                    </a:cubicBezTo>
                    <a:lnTo>
                      <a:pt x="11237" y="13455"/>
                    </a:lnTo>
                    <a:lnTo>
                      <a:pt x="11467" y="13078"/>
                    </a:lnTo>
                    <a:cubicBezTo>
                      <a:pt x="11614" y="12806"/>
                      <a:pt x="11781" y="12450"/>
                      <a:pt x="12011" y="11990"/>
                    </a:cubicBezTo>
                    <a:cubicBezTo>
                      <a:pt x="12241" y="11551"/>
                      <a:pt x="12492" y="11028"/>
                      <a:pt x="12764" y="10484"/>
                    </a:cubicBezTo>
                    <a:cubicBezTo>
                      <a:pt x="12911" y="10212"/>
                      <a:pt x="13036" y="9898"/>
                      <a:pt x="13162" y="9626"/>
                    </a:cubicBezTo>
                    <a:cubicBezTo>
                      <a:pt x="13287" y="9312"/>
                      <a:pt x="13434" y="9019"/>
                      <a:pt x="13559" y="8705"/>
                    </a:cubicBezTo>
                    <a:cubicBezTo>
                      <a:pt x="13664" y="8391"/>
                      <a:pt x="13790" y="8077"/>
                      <a:pt x="13915" y="7784"/>
                    </a:cubicBezTo>
                    <a:cubicBezTo>
                      <a:pt x="14062" y="7471"/>
                      <a:pt x="14166" y="7178"/>
                      <a:pt x="14271" y="6906"/>
                    </a:cubicBezTo>
                    <a:cubicBezTo>
                      <a:pt x="14480" y="6320"/>
                      <a:pt x="14647" y="5797"/>
                      <a:pt x="14815" y="5336"/>
                    </a:cubicBezTo>
                    <a:cubicBezTo>
                      <a:pt x="14961" y="4855"/>
                      <a:pt x="15108" y="4458"/>
                      <a:pt x="15212" y="4206"/>
                    </a:cubicBezTo>
                    <a:cubicBezTo>
                      <a:pt x="15275" y="3934"/>
                      <a:pt x="15338" y="3788"/>
                      <a:pt x="15338" y="3788"/>
                    </a:cubicBezTo>
                    <a:lnTo>
                      <a:pt x="303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2" name="Google Shape;1369;p52">
                <a:extLst>
                  <a:ext uri="{FF2B5EF4-FFF2-40B4-BE49-F238E27FC236}">
                    <a16:creationId xmlns:a16="http://schemas.microsoft.com/office/drawing/2014/main" id="{685EF3FC-3260-EAA2-D0D0-A327958065AB}"/>
                  </a:ext>
                </a:extLst>
              </p:cNvPr>
              <p:cNvSpPr/>
              <p:nvPr/>
            </p:nvSpPr>
            <p:spPr>
              <a:xfrm rot="7175099" flipH="1">
                <a:off x="5378302" y="3156716"/>
                <a:ext cx="55473" cy="95747"/>
              </a:xfrm>
              <a:custGeom>
                <a:avLst/>
                <a:gdLst/>
                <a:ahLst/>
                <a:cxnLst/>
                <a:rect l="l" t="t" r="r" b="b"/>
                <a:pathLst>
                  <a:path w="2219" h="3830" extrusionOk="0">
                    <a:moveTo>
                      <a:pt x="1779" y="1"/>
                    </a:moveTo>
                    <a:cubicBezTo>
                      <a:pt x="1779" y="1"/>
                      <a:pt x="1695" y="231"/>
                      <a:pt x="1549" y="566"/>
                    </a:cubicBezTo>
                    <a:cubicBezTo>
                      <a:pt x="1402" y="942"/>
                      <a:pt x="1151" y="1382"/>
                      <a:pt x="942" y="1821"/>
                    </a:cubicBezTo>
                    <a:cubicBezTo>
                      <a:pt x="712" y="2260"/>
                      <a:pt x="481" y="2721"/>
                      <a:pt x="314" y="3056"/>
                    </a:cubicBezTo>
                    <a:cubicBezTo>
                      <a:pt x="126" y="3390"/>
                      <a:pt x="0" y="3600"/>
                      <a:pt x="0" y="3600"/>
                    </a:cubicBezTo>
                    <a:lnTo>
                      <a:pt x="440" y="3830"/>
                    </a:lnTo>
                    <a:cubicBezTo>
                      <a:pt x="440" y="3830"/>
                      <a:pt x="586" y="3621"/>
                      <a:pt x="753" y="3286"/>
                    </a:cubicBezTo>
                    <a:cubicBezTo>
                      <a:pt x="942" y="2951"/>
                      <a:pt x="1151" y="2470"/>
                      <a:pt x="1381" y="2030"/>
                    </a:cubicBezTo>
                    <a:cubicBezTo>
                      <a:pt x="1590" y="1591"/>
                      <a:pt x="1821" y="1110"/>
                      <a:pt x="1988" y="775"/>
                    </a:cubicBezTo>
                    <a:cubicBezTo>
                      <a:pt x="2113" y="440"/>
                      <a:pt x="2218" y="210"/>
                      <a:pt x="2218" y="210"/>
                    </a:cubicBezTo>
                    <a:lnTo>
                      <a:pt x="177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3" name="Google Shape;1370;p52">
                <a:extLst>
                  <a:ext uri="{FF2B5EF4-FFF2-40B4-BE49-F238E27FC236}">
                    <a16:creationId xmlns:a16="http://schemas.microsoft.com/office/drawing/2014/main" id="{C735EED6-58FF-D650-25F8-8E86F8AF6E3E}"/>
                  </a:ext>
                </a:extLst>
              </p:cNvPr>
              <p:cNvSpPr/>
              <p:nvPr/>
            </p:nvSpPr>
            <p:spPr>
              <a:xfrm rot="7175099" flipH="1">
                <a:off x="5501426" y="3107134"/>
                <a:ext cx="362015" cy="293467"/>
              </a:xfrm>
              <a:custGeom>
                <a:avLst/>
                <a:gdLst/>
                <a:ahLst/>
                <a:cxnLst/>
                <a:rect l="l" t="t" r="r" b="b"/>
                <a:pathLst>
                  <a:path w="14481" h="11739" extrusionOk="0">
                    <a:moveTo>
                      <a:pt x="1738" y="1"/>
                    </a:moveTo>
                    <a:cubicBezTo>
                      <a:pt x="1738" y="1"/>
                      <a:pt x="1654" y="524"/>
                      <a:pt x="1528" y="1277"/>
                    </a:cubicBezTo>
                    <a:cubicBezTo>
                      <a:pt x="1382" y="2030"/>
                      <a:pt x="1235" y="3056"/>
                      <a:pt x="1005" y="4039"/>
                    </a:cubicBezTo>
                    <a:cubicBezTo>
                      <a:pt x="901" y="4541"/>
                      <a:pt x="796" y="5043"/>
                      <a:pt x="691" y="5504"/>
                    </a:cubicBezTo>
                    <a:cubicBezTo>
                      <a:pt x="587" y="5985"/>
                      <a:pt x="440" y="6403"/>
                      <a:pt x="336" y="6759"/>
                    </a:cubicBezTo>
                    <a:cubicBezTo>
                      <a:pt x="126" y="7491"/>
                      <a:pt x="1" y="7973"/>
                      <a:pt x="1" y="7973"/>
                    </a:cubicBezTo>
                    <a:lnTo>
                      <a:pt x="12304" y="11739"/>
                    </a:lnTo>
                    <a:cubicBezTo>
                      <a:pt x="12304" y="11739"/>
                      <a:pt x="12492" y="11132"/>
                      <a:pt x="12743" y="10191"/>
                    </a:cubicBezTo>
                    <a:cubicBezTo>
                      <a:pt x="12848" y="9730"/>
                      <a:pt x="13036" y="9165"/>
                      <a:pt x="13162" y="8600"/>
                    </a:cubicBezTo>
                    <a:cubicBezTo>
                      <a:pt x="13287" y="8015"/>
                      <a:pt x="13455" y="7387"/>
                      <a:pt x="13580" y="6759"/>
                    </a:cubicBezTo>
                    <a:cubicBezTo>
                      <a:pt x="13873" y="5504"/>
                      <a:pt x="14062" y="4290"/>
                      <a:pt x="14208" y="3349"/>
                    </a:cubicBezTo>
                    <a:lnTo>
                      <a:pt x="14480" y="1779"/>
                    </a:lnTo>
                    <a:lnTo>
                      <a:pt x="17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4" name="Google Shape;1371;p52">
                <a:extLst>
                  <a:ext uri="{FF2B5EF4-FFF2-40B4-BE49-F238E27FC236}">
                    <a16:creationId xmlns:a16="http://schemas.microsoft.com/office/drawing/2014/main" id="{956675E1-3AC1-F26D-8BB1-D7AAC0891EFD}"/>
                  </a:ext>
                </a:extLst>
              </p:cNvPr>
              <p:cNvSpPr/>
              <p:nvPr/>
            </p:nvSpPr>
            <p:spPr>
              <a:xfrm rot="7175099" flipH="1">
                <a:off x="5613022" y="3190602"/>
                <a:ext cx="36624" cy="100972"/>
              </a:xfrm>
              <a:custGeom>
                <a:avLst/>
                <a:gdLst/>
                <a:ahLst/>
                <a:cxnLst/>
                <a:rect l="l" t="t" r="r" b="b"/>
                <a:pathLst>
                  <a:path w="1465" h="4039" extrusionOk="0">
                    <a:moveTo>
                      <a:pt x="1005" y="0"/>
                    </a:moveTo>
                    <a:cubicBezTo>
                      <a:pt x="1005" y="0"/>
                      <a:pt x="942" y="251"/>
                      <a:pt x="858" y="628"/>
                    </a:cubicBezTo>
                    <a:cubicBezTo>
                      <a:pt x="837" y="816"/>
                      <a:pt x="795" y="1026"/>
                      <a:pt x="733" y="1256"/>
                    </a:cubicBezTo>
                    <a:cubicBezTo>
                      <a:pt x="712" y="1465"/>
                      <a:pt x="607" y="1716"/>
                      <a:pt x="544" y="1946"/>
                    </a:cubicBezTo>
                    <a:cubicBezTo>
                      <a:pt x="272" y="2930"/>
                      <a:pt x="0" y="3892"/>
                      <a:pt x="0" y="3892"/>
                    </a:cubicBezTo>
                    <a:lnTo>
                      <a:pt x="461" y="4039"/>
                    </a:lnTo>
                    <a:cubicBezTo>
                      <a:pt x="461" y="4039"/>
                      <a:pt x="733" y="3076"/>
                      <a:pt x="1025" y="2093"/>
                    </a:cubicBezTo>
                    <a:cubicBezTo>
                      <a:pt x="1067" y="1821"/>
                      <a:pt x="1151" y="1591"/>
                      <a:pt x="1214" y="1360"/>
                    </a:cubicBezTo>
                    <a:cubicBezTo>
                      <a:pt x="1256" y="1109"/>
                      <a:pt x="1277" y="900"/>
                      <a:pt x="1339" y="733"/>
                    </a:cubicBezTo>
                    <a:cubicBezTo>
                      <a:pt x="1402" y="356"/>
                      <a:pt x="1465" y="105"/>
                      <a:pt x="1465" y="105"/>
                    </a:cubicBezTo>
                    <a:lnTo>
                      <a:pt x="1005"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673" name="Google Shape;1353;p52">
              <a:extLst>
                <a:ext uri="{FF2B5EF4-FFF2-40B4-BE49-F238E27FC236}">
                  <a16:creationId xmlns:a16="http://schemas.microsoft.com/office/drawing/2014/main" id="{13A18600-09E0-EFC7-ADEA-4DC8D81D2EA8}"/>
                </a:ext>
              </a:extLst>
            </p:cNvPr>
            <p:cNvSpPr txBox="1"/>
            <p:nvPr/>
          </p:nvSpPr>
          <p:spPr>
            <a:xfrm>
              <a:off x="10499185" y="2785425"/>
              <a:ext cx="1509600" cy="591193"/>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sz="1600" b="1" kern="0" dirty="0">
                  <a:solidFill>
                    <a:srgbClr val="002060"/>
                  </a:solidFill>
                  <a:latin typeface="Krona One"/>
                  <a:ea typeface="Krona One"/>
                  <a:cs typeface="Krona One"/>
                  <a:sym typeface="Krona One"/>
                </a:rPr>
                <a:t>Hypothesis testing</a:t>
              </a:r>
              <a:endParaRPr sz="1600" b="1" kern="0" dirty="0">
                <a:solidFill>
                  <a:srgbClr val="002060"/>
                </a:solidFill>
                <a:latin typeface="Krona One"/>
                <a:ea typeface="Krona One"/>
                <a:cs typeface="Krona One"/>
                <a:sym typeface="Krona One"/>
              </a:endParaRPr>
            </a:p>
          </p:txBody>
        </p:sp>
        <p:sp>
          <p:nvSpPr>
            <p:cNvPr id="1675" name="Google Shape;1353;p52">
              <a:extLst>
                <a:ext uri="{FF2B5EF4-FFF2-40B4-BE49-F238E27FC236}">
                  <a16:creationId xmlns:a16="http://schemas.microsoft.com/office/drawing/2014/main" id="{E0BFB85D-8980-FD11-5911-DF0A394A93CA}"/>
                </a:ext>
              </a:extLst>
            </p:cNvPr>
            <p:cNvSpPr txBox="1"/>
            <p:nvPr/>
          </p:nvSpPr>
          <p:spPr>
            <a:xfrm>
              <a:off x="12372966" y="2094518"/>
              <a:ext cx="1509600" cy="365700"/>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sz="1600" b="1" kern="0" dirty="0">
                  <a:solidFill>
                    <a:srgbClr val="002060"/>
                  </a:solidFill>
                  <a:latin typeface="Krona One"/>
                  <a:ea typeface="Krona One"/>
                  <a:cs typeface="Krona One"/>
                  <a:sym typeface="Krona One"/>
                </a:rPr>
                <a:t>Inference</a:t>
              </a:r>
              <a:endParaRPr sz="1600" b="1" kern="0" dirty="0">
                <a:solidFill>
                  <a:srgbClr val="002060"/>
                </a:solidFill>
                <a:latin typeface="Krona One"/>
                <a:ea typeface="Krona One"/>
                <a:cs typeface="Krona One"/>
                <a:sym typeface="Krona One"/>
              </a:endParaRPr>
            </a:p>
          </p:txBody>
        </p:sp>
      </p:grpSp>
    </p:spTree>
    <p:extLst>
      <p:ext uri="{BB962C8B-B14F-4D97-AF65-F5344CB8AC3E}">
        <p14:creationId xmlns:p14="http://schemas.microsoft.com/office/powerpoint/2010/main" val="12680432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63"/>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3" name="Google Shape;1843;p63"/>
          <p:cNvSpPr txBox="1">
            <a:spLocks noGrp="1"/>
          </p:cNvSpPr>
          <p:nvPr>
            <p:ph type="title"/>
          </p:nvPr>
        </p:nvSpPr>
        <p:spPr>
          <a:xfrm>
            <a:off x="1117600" y="3302000"/>
            <a:ext cx="9996400" cy="1618000"/>
          </a:xfrm>
          <a:prstGeom prst="rect">
            <a:avLst/>
          </a:prstGeom>
        </p:spPr>
        <p:txBody>
          <a:bodyPr spcFirstLastPara="1" wrap="square" lIns="121900" tIns="121900" rIns="121900" bIns="121900" anchor="ctr" anchorCtr="0">
            <a:noAutofit/>
          </a:bodyPr>
          <a:lstStyle/>
          <a:p>
            <a:pPr algn="ctr"/>
            <a:r>
              <a:rPr lang="en-US" dirty="0"/>
              <a:t>7.	Inference</a:t>
            </a:r>
            <a:endParaRPr dirty="0"/>
          </a:p>
        </p:txBody>
      </p:sp>
      <p:grpSp>
        <p:nvGrpSpPr>
          <p:cNvPr id="2" name="Google Shape;4106;p105">
            <a:extLst>
              <a:ext uri="{FF2B5EF4-FFF2-40B4-BE49-F238E27FC236}">
                <a16:creationId xmlns:a16="http://schemas.microsoft.com/office/drawing/2014/main" id="{B298DCF8-1474-D436-0E7D-7F3D72D041EB}"/>
              </a:ext>
            </a:extLst>
          </p:cNvPr>
          <p:cNvGrpSpPr/>
          <p:nvPr/>
        </p:nvGrpSpPr>
        <p:grpSpPr>
          <a:xfrm>
            <a:off x="5305999" y="1494173"/>
            <a:ext cx="1619602" cy="1618000"/>
            <a:chOff x="6292086" y="3877502"/>
            <a:chExt cx="525996" cy="525996"/>
          </a:xfrm>
        </p:grpSpPr>
        <p:sp>
          <p:nvSpPr>
            <p:cNvPr id="3" name="Google Shape;4107;p105">
              <a:extLst>
                <a:ext uri="{FF2B5EF4-FFF2-40B4-BE49-F238E27FC236}">
                  <a16:creationId xmlns:a16="http://schemas.microsoft.com/office/drawing/2014/main" id="{8F35AD10-8C0D-24E7-CBC8-5D0005A2602B}"/>
                </a:ext>
              </a:extLst>
            </p:cNvPr>
            <p:cNvSpPr/>
            <p:nvPr/>
          </p:nvSpPr>
          <p:spPr>
            <a:xfrm>
              <a:off x="6400979" y="3877502"/>
              <a:ext cx="417103" cy="525996"/>
            </a:xfrm>
            <a:custGeom>
              <a:avLst/>
              <a:gdLst/>
              <a:ahLst/>
              <a:cxnLst/>
              <a:rect l="l" t="t" r="r" b="b"/>
              <a:pathLst>
                <a:path w="18294" h="23070" extrusionOk="0">
                  <a:moveTo>
                    <a:pt x="6759" y="1"/>
                  </a:moveTo>
                  <a:lnTo>
                    <a:pt x="1" y="11535"/>
                  </a:lnTo>
                  <a:lnTo>
                    <a:pt x="6759" y="23069"/>
                  </a:lnTo>
                  <a:lnTo>
                    <a:pt x="18293" y="23069"/>
                  </a:lnTo>
                  <a:lnTo>
                    <a:pt x="18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08;p105">
              <a:extLst>
                <a:ext uri="{FF2B5EF4-FFF2-40B4-BE49-F238E27FC236}">
                  <a16:creationId xmlns:a16="http://schemas.microsoft.com/office/drawing/2014/main" id="{8E0F5E75-AD6F-C9E9-DCA1-6AD8CDBC5BAD}"/>
                </a:ext>
              </a:extLst>
            </p:cNvPr>
            <p:cNvSpPr/>
            <p:nvPr/>
          </p:nvSpPr>
          <p:spPr>
            <a:xfrm>
              <a:off x="6292086" y="3877502"/>
              <a:ext cx="263021" cy="525996"/>
            </a:xfrm>
            <a:custGeom>
              <a:avLst/>
              <a:gdLst/>
              <a:ahLst/>
              <a:cxnLst/>
              <a:rect l="l" t="t" r="r" b="b"/>
              <a:pathLst>
                <a:path w="11536" h="23070" extrusionOk="0">
                  <a:moveTo>
                    <a:pt x="1" y="1"/>
                  </a:moveTo>
                  <a:lnTo>
                    <a:pt x="1" y="23069"/>
                  </a:lnTo>
                  <a:lnTo>
                    <a:pt x="11535" y="23069"/>
                  </a:lnTo>
                  <a:lnTo>
                    <a:pt x="115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109;p105">
              <a:extLst>
                <a:ext uri="{FF2B5EF4-FFF2-40B4-BE49-F238E27FC236}">
                  <a16:creationId xmlns:a16="http://schemas.microsoft.com/office/drawing/2014/main" id="{0C839734-2D07-9261-DD4E-8219FBA65735}"/>
                </a:ext>
              </a:extLst>
            </p:cNvPr>
            <p:cNvSpPr/>
            <p:nvPr/>
          </p:nvSpPr>
          <p:spPr>
            <a:xfrm>
              <a:off x="6431805" y="3939153"/>
              <a:ext cx="324649" cy="402716"/>
            </a:xfrm>
            <a:custGeom>
              <a:avLst/>
              <a:gdLst/>
              <a:ahLst/>
              <a:cxnLst/>
              <a:rect l="l" t="t" r="r" b="b"/>
              <a:pathLst>
                <a:path w="14239" h="17663" extrusionOk="0">
                  <a:moveTo>
                    <a:pt x="5407" y="0"/>
                  </a:moveTo>
                  <a:lnTo>
                    <a:pt x="0" y="8831"/>
                  </a:lnTo>
                  <a:lnTo>
                    <a:pt x="5407" y="17662"/>
                  </a:lnTo>
                  <a:lnTo>
                    <a:pt x="14238" y="17662"/>
                  </a:lnTo>
                  <a:lnTo>
                    <a:pt x="142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110;p105">
              <a:extLst>
                <a:ext uri="{FF2B5EF4-FFF2-40B4-BE49-F238E27FC236}">
                  <a16:creationId xmlns:a16="http://schemas.microsoft.com/office/drawing/2014/main" id="{4864B94D-D4D8-5EEB-8DB3-DF0414C0DBA7}"/>
                </a:ext>
              </a:extLst>
            </p:cNvPr>
            <p:cNvSpPr/>
            <p:nvPr/>
          </p:nvSpPr>
          <p:spPr>
            <a:xfrm>
              <a:off x="6353738" y="3939153"/>
              <a:ext cx="201370" cy="402716"/>
            </a:xfrm>
            <a:custGeom>
              <a:avLst/>
              <a:gdLst/>
              <a:ahLst/>
              <a:cxnLst/>
              <a:rect l="l" t="t" r="r" b="b"/>
              <a:pathLst>
                <a:path w="8832" h="17663" extrusionOk="0">
                  <a:moveTo>
                    <a:pt x="0" y="0"/>
                  </a:moveTo>
                  <a:lnTo>
                    <a:pt x="0" y="17662"/>
                  </a:lnTo>
                  <a:lnTo>
                    <a:pt x="8831" y="17662"/>
                  </a:lnTo>
                  <a:lnTo>
                    <a:pt x="88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111;p105">
              <a:extLst>
                <a:ext uri="{FF2B5EF4-FFF2-40B4-BE49-F238E27FC236}">
                  <a16:creationId xmlns:a16="http://schemas.microsoft.com/office/drawing/2014/main" id="{A6578CBE-B483-90C4-0C28-EE1A4F8F5988}"/>
                </a:ext>
              </a:extLst>
            </p:cNvPr>
            <p:cNvSpPr/>
            <p:nvPr/>
          </p:nvSpPr>
          <p:spPr>
            <a:xfrm>
              <a:off x="6508800" y="4000781"/>
              <a:ext cx="186002" cy="279437"/>
            </a:xfrm>
            <a:custGeom>
              <a:avLst/>
              <a:gdLst/>
              <a:ahLst/>
              <a:cxnLst/>
              <a:rect l="l" t="t" r="r" b="b"/>
              <a:pathLst>
                <a:path w="8158" h="12256" extrusionOk="0">
                  <a:moveTo>
                    <a:pt x="4103" y="1"/>
                  </a:moveTo>
                  <a:lnTo>
                    <a:pt x="4103" y="5451"/>
                  </a:lnTo>
                  <a:lnTo>
                    <a:pt x="2030" y="2942"/>
                  </a:lnTo>
                  <a:lnTo>
                    <a:pt x="1" y="5451"/>
                  </a:lnTo>
                  <a:lnTo>
                    <a:pt x="2030" y="9314"/>
                  </a:lnTo>
                  <a:lnTo>
                    <a:pt x="4456" y="12256"/>
                  </a:lnTo>
                  <a:lnTo>
                    <a:pt x="8158" y="12256"/>
                  </a:lnTo>
                  <a:lnTo>
                    <a:pt x="8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112;p105">
              <a:extLst>
                <a:ext uri="{FF2B5EF4-FFF2-40B4-BE49-F238E27FC236}">
                  <a16:creationId xmlns:a16="http://schemas.microsoft.com/office/drawing/2014/main" id="{45652BB0-C708-F894-C9EB-42AF0BC2A4CF}"/>
                </a:ext>
              </a:extLst>
            </p:cNvPr>
            <p:cNvSpPr/>
            <p:nvPr/>
          </p:nvSpPr>
          <p:spPr>
            <a:xfrm>
              <a:off x="6415206" y="4000781"/>
              <a:ext cx="139718" cy="279437"/>
            </a:xfrm>
            <a:custGeom>
              <a:avLst/>
              <a:gdLst/>
              <a:ahLst/>
              <a:cxnLst/>
              <a:rect l="l" t="t" r="r" b="b"/>
              <a:pathLst>
                <a:path w="6128" h="12256" extrusionOk="0">
                  <a:moveTo>
                    <a:pt x="0" y="1"/>
                  </a:moveTo>
                  <a:lnTo>
                    <a:pt x="0" y="12256"/>
                  </a:lnTo>
                  <a:lnTo>
                    <a:pt x="4055" y="12256"/>
                  </a:lnTo>
                  <a:lnTo>
                    <a:pt x="4055" y="6802"/>
                  </a:lnTo>
                  <a:lnTo>
                    <a:pt x="6128" y="9314"/>
                  </a:lnTo>
                  <a:lnTo>
                    <a:pt x="6128" y="2942"/>
                  </a:lnTo>
                  <a:lnTo>
                    <a:pt x="3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pic>
        <p:nvPicPr>
          <p:cNvPr id="3" name="Picture 2">
            <a:extLst>
              <a:ext uri="{FF2B5EF4-FFF2-40B4-BE49-F238E27FC236}">
                <a16:creationId xmlns:a16="http://schemas.microsoft.com/office/drawing/2014/main" id="{BD6DD2E1-083E-A605-88D1-E006ADA61041}"/>
              </a:ext>
            </a:extLst>
          </p:cNvPr>
          <p:cNvPicPr>
            <a:picLocks noChangeAspect="1"/>
          </p:cNvPicPr>
          <p:nvPr/>
        </p:nvPicPr>
        <p:blipFill rotWithShape="1">
          <a:blip r:embed="rId3"/>
          <a:srcRect r="50103" b="7230"/>
          <a:stretch/>
        </p:blipFill>
        <p:spPr>
          <a:xfrm>
            <a:off x="6085379" y="-523518"/>
            <a:ext cx="6237420" cy="7905035"/>
          </a:xfrm>
          <a:prstGeom prst="rect">
            <a:avLst/>
          </a:prstGeom>
        </p:spPr>
      </p:pic>
      <p:sp>
        <p:nvSpPr>
          <p:cNvPr id="1546" name="Google Shape;1546;p57"/>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7" name="Google Shape;1547;p57"/>
          <p:cNvSpPr txBox="1">
            <a:spLocks noGrp="1"/>
          </p:cNvSpPr>
          <p:nvPr>
            <p:ph type="subTitle" idx="1"/>
          </p:nvPr>
        </p:nvSpPr>
        <p:spPr>
          <a:xfrm>
            <a:off x="1221701" y="1722205"/>
            <a:ext cx="4052000" cy="1420800"/>
          </a:xfrm>
          <a:prstGeom prst="rect">
            <a:avLst/>
          </a:prstGeom>
        </p:spPr>
        <p:txBody>
          <a:bodyPr spcFirstLastPara="1" wrap="square" lIns="121900" tIns="121900" rIns="121900" bIns="121900" anchor="t" anchorCtr="0">
            <a:noAutofit/>
          </a:bodyPr>
          <a:lstStyle/>
          <a:p>
            <a:pPr marL="0" indent="0"/>
            <a:r>
              <a:rPr lang="en-US" sz="4800" b="1" dirty="0">
                <a:solidFill>
                  <a:srgbClr val="F4D000"/>
                </a:solidFill>
              </a:rPr>
              <a:t>Linear regression</a:t>
            </a:r>
            <a:endParaRPr sz="4800" b="1" dirty="0">
              <a:solidFill>
                <a:srgbClr val="F4D000"/>
              </a:solidFill>
            </a:endParaRPr>
          </a:p>
        </p:txBody>
      </p:sp>
      <p:sp>
        <p:nvSpPr>
          <p:cNvPr id="1549" name="Google Shape;1549;p57"/>
          <p:cNvSpPr/>
          <p:nvPr/>
        </p:nvSpPr>
        <p:spPr>
          <a:xfrm>
            <a:off x="6085384" y="0"/>
            <a:ext cx="1097057" cy="6858000"/>
          </a:xfrm>
          <a:prstGeom prst="rtTriangle">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5" name="Google Shape;3617;p105">
            <a:extLst>
              <a:ext uri="{FF2B5EF4-FFF2-40B4-BE49-F238E27FC236}">
                <a16:creationId xmlns:a16="http://schemas.microsoft.com/office/drawing/2014/main" id="{8040C4E1-C6E4-53B3-2984-D49B62BB0A47}"/>
              </a:ext>
            </a:extLst>
          </p:cNvPr>
          <p:cNvGrpSpPr/>
          <p:nvPr/>
        </p:nvGrpSpPr>
        <p:grpSpPr>
          <a:xfrm>
            <a:off x="2186619" y="3792690"/>
            <a:ext cx="2122163" cy="1334290"/>
            <a:chOff x="2008058" y="1043006"/>
            <a:chExt cx="526064" cy="429415"/>
          </a:xfrm>
        </p:grpSpPr>
        <p:sp>
          <p:nvSpPr>
            <p:cNvPr id="6" name="Google Shape;3618;p105">
              <a:extLst>
                <a:ext uri="{FF2B5EF4-FFF2-40B4-BE49-F238E27FC236}">
                  <a16:creationId xmlns:a16="http://schemas.microsoft.com/office/drawing/2014/main" id="{58E680A5-EEA4-58DB-2EF0-F5D81F501FF0}"/>
                </a:ext>
              </a:extLst>
            </p:cNvPr>
            <p:cNvSpPr/>
            <p:nvPr/>
          </p:nvSpPr>
          <p:spPr>
            <a:xfrm>
              <a:off x="2008058" y="1318316"/>
              <a:ext cx="138738" cy="154105"/>
            </a:xfrm>
            <a:custGeom>
              <a:avLst/>
              <a:gdLst/>
              <a:ahLst/>
              <a:cxnLst/>
              <a:rect l="l" t="t" r="r" b="b"/>
              <a:pathLst>
                <a:path w="6085" h="6759" extrusionOk="0">
                  <a:moveTo>
                    <a:pt x="6085" y="0"/>
                  </a:moveTo>
                  <a:lnTo>
                    <a:pt x="1" y="2703"/>
                  </a:lnTo>
                  <a:lnTo>
                    <a:pt x="1" y="6758"/>
                  </a:lnTo>
                  <a:lnTo>
                    <a:pt x="6085" y="6758"/>
                  </a:lnTo>
                  <a:lnTo>
                    <a:pt x="6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19;p105">
              <a:extLst>
                <a:ext uri="{FF2B5EF4-FFF2-40B4-BE49-F238E27FC236}">
                  <a16:creationId xmlns:a16="http://schemas.microsoft.com/office/drawing/2014/main" id="{B1D15E5E-54E9-94B6-D87E-585A27F43B08}"/>
                </a:ext>
              </a:extLst>
            </p:cNvPr>
            <p:cNvSpPr/>
            <p:nvPr/>
          </p:nvSpPr>
          <p:spPr>
            <a:xfrm>
              <a:off x="2395384" y="1318316"/>
              <a:ext cx="138647" cy="154105"/>
            </a:xfrm>
            <a:custGeom>
              <a:avLst/>
              <a:gdLst/>
              <a:ahLst/>
              <a:cxnLst/>
              <a:rect l="l" t="t" r="r" b="b"/>
              <a:pathLst>
                <a:path w="6081" h="6759" extrusionOk="0">
                  <a:moveTo>
                    <a:pt x="0" y="0"/>
                  </a:moveTo>
                  <a:lnTo>
                    <a:pt x="0" y="6758"/>
                  </a:lnTo>
                  <a:lnTo>
                    <a:pt x="6081" y="6758"/>
                  </a:lnTo>
                  <a:lnTo>
                    <a:pt x="6081" y="270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20;p105">
              <a:extLst>
                <a:ext uri="{FF2B5EF4-FFF2-40B4-BE49-F238E27FC236}">
                  <a16:creationId xmlns:a16="http://schemas.microsoft.com/office/drawing/2014/main" id="{C9292ACD-0742-6C54-7E07-3AF6CC0443AD}"/>
                </a:ext>
              </a:extLst>
            </p:cNvPr>
            <p:cNvSpPr/>
            <p:nvPr/>
          </p:nvSpPr>
          <p:spPr>
            <a:xfrm>
              <a:off x="2178579" y="1241229"/>
              <a:ext cx="355452" cy="138738"/>
            </a:xfrm>
            <a:custGeom>
              <a:avLst/>
              <a:gdLst/>
              <a:ahLst/>
              <a:cxnLst/>
              <a:rect l="l" t="t" r="r" b="b"/>
              <a:pathLst>
                <a:path w="15590" h="6085" extrusionOk="0">
                  <a:moveTo>
                    <a:pt x="1" y="0"/>
                  </a:moveTo>
                  <a:lnTo>
                    <a:pt x="4056" y="6084"/>
                  </a:lnTo>
                  <a:lnTo>
                    <a:pt x="15590" y="6084"/>
                  </a:lnTo>
                  <a:lnTo>
                    <a:pt x="15590" y="338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21;p105">
              <a:extLst>
                <a:ext uri="{FF2B5EF4-FFF2-40B4-BE49-F238E27FC236}">
                  <a16:creationId xmlns:a16="http://schemas.microsoft.com/office/drawing/2014/main" id="{433F95C1-0FA4-3B47-E30F-38F0EEB99083}"/>
                </a:ext>
              </a:extLst>
            </p:cNvPr>
            <p:cNvSpPr/>
            <p:nvPr/>
          </p:nvSpPr>
          <p:spPr>
            <a:xfrm>
              <a:off x="2008058" y="1241229"/>
              <a:ext cx="262998" cy="138738"/>
            </a:xfrm>
            <a:custGeom>
              <a:avLst/>
              <a:gdLst/>
              <a:ahLst/>
              <a:cxnLst/>
              <a:rect l="l" t="t" r="r" b="b"/>
              <a:pathLst>
                <a:path w="11535" h="6085" extrusionOk="0">
                  <a:moveTo>
                    <a:pt x="11535" y="0"/>
                  </a:moveTo>
                  <a:lnTo>
                    <a:pt x="1" y="3381"/>
                  </a:lnTo>
                  <a:lnTo>
                    <a:pt x="1" y="6084"/>
                  </a:lnTo>
                  <a:lnTo>
                    <a:pt x="11535" y="6084"/>
                  </a:lnTo>
                  <a:lnTo>
                    <a:pt x="115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22;p105">
              <a:extLst>
                <a:ext uri="{FF2B5EF4-FFF2-40B4-BE49-F238E27FC236}">
                  <a16:creationId xmlns:a16="http://schemas.microsoft.com/office/drawing/2014/main" id="{8FA3DE7C-19A0-D5E5-4100-9692A9DAB49A}"/>
                </a:ext>
              </a:extLst>
            </p:cNvPr>
            <p:cNvSpPr/>
            <p:nvPr/>
          </p:nvSpPr>
          <p:spPr>
            <a:xfrm>
              <a:off x="2366360" y="1148775"/>
              <a:ext cx="167762" cy="169564"/>
            </a:xfrm>
            <a:custGeom>
              <a:avLst/>
              <a:gdLst/>
              <a:ahLst/>
              <a:cxnLst/>
              <a:rect l="l" t="t" r="r" b="b"/>
              <a:pathLst>
                <a:path w="7358" h="7437" extrusionOk="0">
                  <a:moveTo>
                    <a:pt x="1" y="0"/>
                  </a:moveTo>
                  <a:lnTo>
                    <a:pt x="1" y="7436"/>
                  </a:lnTo>
                  <a:lnTo>
                    <a:pt x="7358" y="7436"/>
                  </a:lnTo>
                  <a:lnTo>
                    <a:pt x="7358" y="4055"/>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23;p105">
              <a:extLst>
                <a:ext uri="{FF2B5EF4-FFF2-40B4-BE49-F238E27FC236}">
                  <a16:creationId xmlns:a16="http://schemas.microsoft.com/office/drawing/2014/main" id="{C68245DD-1297-C891-838D-6F9F5F48E6BD}"/>
                </a:ext>
              </a:extLst>
            </p:cNvPr>
            <p:cNvSpPr/>
            <p:nvPr/>
          </p:nvSpPr>
          <p:spPr>
            <a:xfrm>
              <a:off x="2209404" y="1179578"/>
              <a:ext cx="201370" cy="138761"/>
            </a:xfrm>
            <a:custGeom>
              <a:avLst/>
              <a:gdLst/>
              <a:ahLst/>
              <a:cxnLst/>
              <a:rect l="l" t="t" r="r" b="b"/>
              <a:pathLst>
                <a:path w="8832" h="6086" extrusionOk="0">
                  <a:moveTo>
                    <a:pt x="0" y="1"/>
                  </a:moveTo>
                  <a:lnTo>
                    <a:pt x="2704" y="6085"/>
                  </a:lnTo>
                  <a:lnTo>
                    <a:pt x="6881" y="6085"/>
                  </a:lnTo>
                  <a:lnTo>
                    <a:pt x="8831" y="2704"/>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24;p105">
              <a:extLst>
                <a:ext uri="{FF2B5EF4-FFF2-40B4-BE49-F238E27FC236}">
                  <a16:creationId xmlns:a16="http://schemas.microsoft.com/office/drawing/2014/main" id="{9C61543F-E65C-23C7-C2CD-5E8E2BEC7561}"/>
                </a:ext>
              </a:extLst>
            </p:cNvPr>
            <p:cNvSpPr/>
            <p:nvPr/>
          </p:nvSpPr>
          <p:spPr>
            <a:xfrm>
              <a:off x="2008058" y="1148775"/>
              <a:ext cx="167762" cy="169564"/>
            </a:xfrm>
            <a:custGeom>
              <a:avLst/>
              <a:gdLst/>
              <a:ahLst/>
              <a:cxnLst/>
              <a:rect l="l" t="t" r="r" b="b"/>
              <a:pathLst>
                <a:path w="7358" h="7437" extrusionOk="0">
                  <a:moveTo>
                    <a:pt x="7357" y="0"/>
                  </a:moveTo>
                  <a:lnTo>
                    <a:pt x="1" y="4055"/>
                  </a:lnTo>
                  <a:lnTo>
                    <a:pt x="1" y="7436"/>
                  </a:lnTo>
                  <a:lnTo>
                    <a:pt x="7357" y="7436"/>
                  </a:lnTo>
                  <a:lnTo>
                    <a:pt x="73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25;p105">
              <a:extLst>
                <a:ext uri="{FF2B5EF4-FFF2-40B4-BE49-F238E27FC236}">
                  <a16:creationId xmlns:a16="http://schemas.microsoft.com/office/drawing/2014/main" id="{533CB2F5-D748-6D8D-F807-3061D10FF757}"/>
                </a:ext>
              </a:extLst>
            </p:cNvPr>
            <p:cNvSpPr/>
            <p:nvPr/>
          </p:nvSpPr>
          <p:spPr>
            <a:xfrm>
              <a:off x="2131337" y="1179578"/>
              <a:ext cx="139718" cy="138761"/>
            </a:xfrm>
            <a:custGeom>
              <a:avLst/>
              <a:gdLst/>
              <a:ahLst/>
              <a:cxnLst/>
              <a:rect l="l" t="t" r="r" b="b"/>
              <a:pathLst>
                <a:path w="6128" h="6086" extrusionOk="0">
                  <a:moveTo>
                    <a:pt x="6128" y="1"/>
                  </a:moveTo>
                  <a:lnTo>
                    <a:pt x="0" y="2704"/>
                  </a:lnTo>
                  <a:lnTo>
                    <a:pt x="1950" y="6085"/>
                  </a:lnTo>
                  <a:lnTo>
                    <a:pt x="6128" y="6085"/>
                  </a:lnTo>
                  <a:lnTo>
                    <a:pt x="61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26;p105">
              <a:extLst>
                <a:ext uri="{FF2B5EF4-FFF2-40B4-BE49-F238E27FC236}">
                  <a16:creationId xmlns:a16="http://schemas.microsoft.com/office/drawing/2014/main" id="{AA427148-1DDF-71CA-84AF-CCED7DCD967D}"/>
                </a:ext>
              </a:extLst>
            </p:cNvPr>
            <p:cNvSpPr/>
            <p:nvPr/>
          </p:nvSpPr>
          <p:spPr>
            <a:xfrm>
              <a:off x="2194037" y="1043006"/>
              <a:ext cx="339994" cy="198246"/>
            </a:xfrm>
            <a:custGeom>
              <a:avLst/>
              <a:gdLst/>
              <a:ahLst/>
              <a:cxnLst/>
              <a:rect l="l" t="t" r="r" b="b"/>
              <a:pathLst>
                <a:path w="14912" h="8695" extrusionOk="0">
                  <a:moveTo>
                    <a:pt x="3378" y="0"/>
                  </a:moveTo>
                  <a:lnTo>
                    <a:pt x="0" y="4780"/>
                  </a:lnTo>
                  <a:lnTo>
                    <a:pt x="3378" y="8694"/>
                  </a:lnTo>
                  <a:lnTo>
                    <a:pt x="14912" y="8694"/>
                  </a:lnTo>
                  <a:lnTo>
                    <a:pt x="10871" y="1687"/>
                  </a:lnTo>
                  <a:cubicBezTo>
                    <a:pt x="10266" y="649"/>
                    <a:pt x="9148" y="0"/>
                    <a:pt x="7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27;p105">
              <a:extLst>
                <a:ext uri="{FF2B5EF4-FFF2-40B4-BE49-F238E27FC236}">
                  <a16:creationId xmlns:a16="http://schemas.microsoft.com/office/drawing/2014/main" id="{91677014-2083-8116-313C-C9A8918DB7C6}"/>
                </a:ext>
              </a:extLst>
            </p:cNvPr>
            <p:cNvSpPr/>
            <p:nvPr/>
          </p:nvSpPr>
          <p:spPr>
            <a:xfrm>
              <a:off x="2008058" y="1043006"/>
              <a:ext cx="262998" cy="198246"/>
            </a:xfrm>
            <a:custGeom>
              <a:avLst/>
              <a:gdLst/>
              <a:ahLst/>
              <a:cxnLst/>
              <a:rect l="l" t="t" r="r" b="b"/>
              <a:pathLst>
                <a:path w="11535" h="8695" extrusionOk="0">
                  <a:moveTo>
                    <a:pt x="6972" y="0"/>
                  </a:moveTo>
                  <a:cubicBezTo>
                    <a:pt x="5768" y="0"/>
                    <a:pt x="4647" y="649"/>
                    <a:pt x="4041" y="1687"/>
                  </a:cubicBezTo>
                  <a:lnTo>
                    <a:pt x="1" y="8694"/>
                  </a:lnTo>
                  <a:lnTo>
                    <a:pt x="11535" y="8694"/>
                  </a:lnTo>
                  <a:lnTo>
                    <a:pt x="115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30" name="Google Shape;1530;p55"/>
          <p:cNvSpPr txBox="1">
            <a:spLocks noGrp="1"/>
          </p:cNvSpPr>
          <p:nvPr>
            <p:ph type="subTitle" idx="1"/>
          </p:nvPr>
        </p:nvSpPr>
        <p:spPr>
          <a:xfrm>
            <a:off x="977295" y="2110600"/>
            <a:ext cx="10237411" cy="1318400"/>
          </a:xfrm>
          <a:prstGeom prst="rect">
            <a:avLst/>
          </a:prstGeom>
        </p:spPr>
        <p:txBody>
          <a:bodyPr spcFirstLastPara="1" wrap="square" lIns="121900" tIns="121900" rIns="121900" bIns="121900" anchor="t" anchorCtr="0">
            <a:noAutofit/>
          </a:bodyPr>
          <a:lstStyle/>
          <a:p>
            <a:pPr marL="0" indent="0">
              <a:spcAft>
                <a:spcPts val="2133"/>
              </a:spcAft>
            </a:pPr>
            <a:r>
              <a:rPr lang="en-US" dirty="0"/>
              <a:t>Linear regression is a statistical technique used to model the relationship between a dependent variable (in this case, "mpg") and independent variables. By analyzing this relationship in the Auto-mpg dataset, we can understand the factors that impact fuel efficiency and make informed decisions for vehicle design and optimization. </a:t>
            </a:r>
            <a:endParaRPr dirty="0"/>
          </a:p>
        </p:txBody>
      </p:sp>
      <p:sp>
        <p:nvSpPr>
          <p:cNvPr id="3" name="Title 2">
            <a:extLst>
              <a:ext uri="{FF2B5EF4-FFF2-40B4-BE49-F238E27FC236}">
                <a16:creationId xmlns:a16="http://schemas.microsoft.com/office/drawing/2014/main" id="{24491D25-7918-DCDB-745E-3313F8ACF0DF}"/>
              </a:ext>
            </a:extLst>
          </p:cNvPr>
          <p:cNvSpPr>
            <a:spLocks noGrp="1"/>
          </p:cNvSpPr>
          <p:nvPr>
            <p:ph type="title"/>
          </p:nvPr>
        </p:nvSpPr>
        <p:spPr>
          <a:xfrm>
            <a:off x="4828418" y="657982"/>
            <a:ext cx="2721713" cy="634596"/>
          </a:xfrm>
          <a:noFill/>
        </p:spPr>
        <p:txBody>
          <a:bodyPr/>
          <a:lstStyle/>
          <a:p>
            <a:r>
              <a:rPr lang="en-US" sz="2667" dirty="0">
                <a:solidFill>
                  <a:srgbClr val="F4D000"/>
                </a:solidFill>
                <a:effectLst>
                  <a:outerShdw blurRad="38100" dist="38100" dir="2700000" algn="tl">
                    <a:srgbClr val="000000">
                      <a:alpha val="43137"/>
                    </a:srgbClr>
                  </a:outerShdw>
                </a:effectLst>
              </a:rPr>
              <a:t>MEANING</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62"/>
          <p:cNvSpPr txBox="1">
            <a:spLocks noGrp="1"/>
          </p:cNvSpPr>
          <p:nvPr>
            <p:ph type="title"/>
          </p:nvPr>
        </p:nvSpPr>
        <p:spPr>
          <a:xfrm>
            <a:off x="951000" y="729688"/>
            <a:ext cx="10290000" cy="5392400"/>
          </a:xfrm>
          <a:prstGeom prst="rect">
            <a:avLst/>
          </a:prstGeom>
        </p:spPr>
        <p:txBody>
          <a:bodyPr spcFirstLastPara="1" wrap="square" lIns="121900" tIns="243833" rIns="121900" bIns="121900" anchor="ctr" anchorCtr="0">
            <a:noAutofit/>
          </a:bodyPr>
          <a:lstStyle/>
          <a:p>
            <a:r>
              <a:rPr lang="en-US" dirty="0">
                <a:solidFill>
                  <a:schemeClr val="dk1"/>
                </a:solidFill>
                <a:latin typeface="Krona One"/>
                <a:ea typeface="Krona One"/>
                <a:cs typeface="Krona One"/>
                <a:sym typeface="Krona One"/>
              </a:rPr>
              <a:t>Ŷ=m*X + b</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cxnSp>
        <p:nvCxnSpPr>
          <p:cNvPr id="1277" name="Google Shape;1277;p51"/>
          <p:cNvCxnSpPr>
            <a:stCxn id="1278" idx="3"/>
            <a:endCxn id="1279" idx="1"/>
          </p:cNvCxnSpPr>
          <p:nvPr/>
        </p:nvCxnSpPr>
        <p:spPr>
          <a:xfrm>
            <a:off x="3329553" y="2139027"/>
            <a:ext cx="5390400" cy="0"/>
          </a:xfrm>
          <a:prstGeom prst="straightConnector1">
            <a:avLst/>
          </a:prstGeom>
          <a:noFill/>
          <a:ln w="38100" cap="flat" cmpd="sng">
            <a:solidFill>
              <a:schemeClr val="accent1"/>
            </a:solidFill>
            <a:prstDash val="solid"/>
            <a:round/>
            <a:headEnd type="none" w="med" len="med"/>
            <a:tailEnd type="none" w="med" len="med"/>
          </a:ln>
        </p:spPr>
      </p:cxnSp>
      <p:sp>
        <p:nvSpPr>
          <p:cNvPr id="1280" name="Google Shape;1280;p51"/>
          <p:cNvSpPr txBox="1">
            <a:spLocks noGrp="1"/>
          </p:cNvSpPr>
          <p:nvPr>
            <p:ph type="title"/>
          </p:nvPr>
        </p:nvSpPr>
        <p:spPr>
          <a:xfrm>
            <a:off x="1154167" y="520228"/>
            <a:ext cx="10290000" cy="763600"/>
          </a:xfrm>
          <a:prstGeom prst="rect">
            <a:avLst/>
          </a:prstGeom>
        </p:spPr>
        <p:txBody>
          <a:bodyPr spcFirstLastPara="1" wrap="square" lIns="121900" tIns="121900" rIns="121900" bIns="121900" anchor="ctr" anchorCtr="0">
            <a:noAutofit/>
          </a:bodyPr>
          <a:lstStyle/>
          <a:p>
            <a:r>
              <a:rPr lang="en-US" sz="3200" b="1" dirty="0">
                <a:solidFill>
                  <a:srgbClr val="F4D000"/>
                </a:solidFill>
              </a:rPr>
              <a:t>T</a:t>
            </a:r>
            <a:r>
              <a:rPr lang="en" sz="3200" b="1" dirty="0">
                <a:solidFill>
                  <a:srgbClr val="F4D000"/>
                </a:solidFill>
              </a:rPr>
              <a:t>he Equation parameters</a:t>
            </a:r>
            <a:endParaRPr sz="3200" b="1" dirty="0">
              <a:solidFill>
                <a:srgbClr val="F4D000"/>
              </a:solidFill>
            </a:endParaRPr>
          </a:p>
        </p:txBody>
      </p:sp>
      <p:sp>
        <p:nvSpPr>
          <p:cNvPr id="1278" name="Google Shape;1278;p51"/>
          <p:cNvSpPr txBox="1"/>
          <p:nvPr/>
        </p:nvSpPr>
        <p:spPr>
          <a:xfrm>
            <a:off x="1316753" y="1895227"/>
            <a:ext cx="2012800" cy="487600"/>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sz="2400" b="1" kern="0" dirty="0">
                <a:solidFill>
                  <a:srgbClr val="1F424C"/>
                </a:solidFill>
                <a:latin typeface="Krona One"/>
                <a:ea typeface="Krona One"/>
                <a:cs typeface="Krona One"/>
                <a:sym typeface="Krona One"/>
              </a:rPr>
              <a:t>Ŷ</a:t>
            </a:r>
            <a:endParaRPr sz="2400" b="1" kern="0" dirty="0">
              <a:solidFill>
                <a:srgbClr val="336574"/>
              </a:solidFill>
              <a:latin typeface="Krona One"/>
              <a:ea typeface="Krona One"/>
              <a:cs typeface="Krona One"/>
              <a:sym typeface="Krona One"/>
            </a:endParaRPr>
          </a:p>
        </p:txBody>
      </p:sp>
      <p:sp>
        <p:nvSpPr>
          <p:cNvPr id="1281" name="Google Shape;1281;p51"/>
          <p:cNvSpPr txBox="1"/>
          <p:nvPr/>
        </p:nvSpPr>
        <p:spPr>
          <a:xfrm>
            <a:off x="919600" y="2529868"/>
            <a:ext cx="2804000" cy="731600"/>
          </a:xfrm>
          <a:prstGeom prst="rect">
            <a:avLst/>
          </a:prstGeom>
          <a:noFill/>
          <a:ln>
            <a:noFill/>
          </a:ln>
        </p:spPr>
        <p:txBody>
          <a:bodyPr spcFirstLastPara="1" wrap="square" lIns="121900" tIns="121900" rIns="121900" bIns="121900" anchor="t" anchorCtr="0">
            <a:noAutofit/>
          </a:bodyPr>
          <a:lstStyle/>
          <a:p>
            <a:pPr algn="ctr" defTabSz="1219170">
              <a:spcAft>
                <a:spcPts val="2133"/>
              </a:spcAft>
              <a:buClr>
                <a:srgbClr val="000000"/>
              </a:buClr>
            </a:pPr>
            <a:r>
              <a:rPr lang="en-US" sz="2000" kern="0" dirty="0">
                <a:solidFill>
                  <a:srgbClr val="FFFFFF"/>
                </a:solidFill>
                <a:latin typeface="Ubuntu"/>
                <a:ea typeface="Ubuntu"/>
                <a:cs typeface="Ubuntu"/>
                <a:sym typeface="Ubuntu"/>
              </a:rPr>
              <a:t>Dependent variable</a:t>
            </a:r>
          </a:p>
        </p:txBody>
      </p:sp>
      <p:sp>
        <p:nvSpPr>
          <p:cNvPr id="1282" name="Google Shape;1282;p51"/>
          <p:cNvSpPr txBox="1"/>
          <p:nvPr/>
        </p:nvSpPr>
        <p:spPr>
          <a:xfrm>
            <a:off x="5129188" y="1895227"/>
            <a:ext cx="1791200" cy="487600"/>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sz="2000" b="1" kern="0" dirty="0">
                <a:latin typeface="Krona One"/>
                <a:ea typeface="Krona One"/>
                <a:cs typeface="Krona One"/>
                <a:sym typeface="Krona One"/>
              </a:rPr>
              <a:t>m</a:t>
            </a:r>
            <a:endParaRPr sz="2000" b="1" kern="0" dirty="0">
              <a:latin typeface="Krona One"/>
              <a:ea typeface="Krona One"/>
              <a:cs typeface="Krona One"/>
              <a:sym typeface="Krona One"/>
            </a:endParaRPr>
          </a:p>
        </p:txBody>
      </p:sp>
      <p:sp>
        <p:nvSpPr>
          <p:cNvPr id="1283" name="Google Shape;1283;p51"/>
          <p:cNvSpPr txBox="1"/>
          <p:nvPr/>
        </p:nvSpPr>
        <p:spPr>
          <a:xfrm>
            <a:off x="4697665" y="2529868"/>
            <a:ext cx="2804000" cy="731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US" sz="2000" kern="0" dirty="0">
                <a:solidFill>
                  <a:srgbClr val="FFFFFF"/>
                </a:solidFill>
                <a:latin typeface="Ubuntu"/>
                <a:ea typeface="Ubuntu"/>
                <a:cs typeface="Ubuntu"/>
                <a:sym typeface="Ubuntu"/>
              </a:rPr>
              <a:t>Coefficients for the independent variables</a:t>
            </a:r>
            <a:endParaRPr sz="2000" kern="0" dirty="0">
              <a:solidFill>
                <a:srgbClr val="FFFFFF"/>
              </a:solidFill>
              <a:latin typeface="Ubuntu"/>
              <a:ea typeface="Ubuntu"/>
              <a:cs typeface="Ubuntu"/>
              <a:sym typeface="Ubuntu"/>
            </a:endParaRPr>
          </a:p>
        </p:txBody>
      </p:sp>
      <p:sp>
        <p:nvSpPr>
          <p:cNvPr id="1279" name="Google Shape;1279;p51"/>
          <p:cNvSpPr txBox="1"/>
          <p:nvPr/>
        </p:nvSpPr>
        <p:spPr>
          <a:xfrm>
            <a:off x="8720023" y="1895227"/>
            <a:ext cx="2168800" cy="487600"/>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 sz="2000" b="1" kern="0" dirty="0">
                <a:latin typeface="Krona One"/>
                <a:ea typeface="Krona One"/>
                <a:cs typeface="Krona One"/>
                <a:sym typeface="Krona One"/>
              </a:rPr>
              <a:t>b</a:t>
            </a:r>
            <a:endParaRPr sz="1867" b="1" kern="0" dirty="0">
              <a:latin typeface="Krona One"/>
              <a:ea typeface="Krona One"/>
              <a:cs typeface="Krona One"/>
              <a:sym typeface="Krona One"/>
            </a:endParaRPr>
          </a:p>
        </p:txBody>
      </p:sp>
      <p:sp>
        <p:nvSpPr>
          <p:cNvPr id="1284" name="Google Shape;1284;p51"/>
          <p:cNvSpPr txBox="1"/>
          <p:nvPr/>
        </p:nvSpPr>
        <p:spPr>
          <a:xfrm>
            <a:off x="8399437" y="2529868"/>
            <a:ext cx="2804000" cy="731600"/>
          </a:xfrm>
          <a:prstGeom prst="rect">
            <a:avLst/>
          </a:prstGeom>
          <a:noFill/>
          <a:ln>
            <a:noFill/>
          </a:ln>
        </p:spPr>
        <p:txBody>
          <a:bodyPr spcFirstLastPara="1" wrap="square" lIns="121900" tIns="121900" rIns="121900" bIns="121900" anchor="t" anchorCtr="0">
            <a:noAutofit/>
          </a:bodyPr>
          <a:lstStyle/>
          <a:p>
            <a:pPr algn="ctr" defTabSz="1219170">
              <a:spcAft>
                <a:spcPts val="2133"/>
              </a:spcAft>
              <a:buClr>
                <a:srgbClr val="000000"/>
              </a:buClr>
            </a:pPr>
            <a:r>
              <a:rPr lang="en-US" sz="2000" kern="0" dirty="0">
                <a:solidFill>
                  <a:srgbClr val="FFFFFF"/>
                </a:solidFill>
                <a:latin typeface="Ubuntu"/>
                <a:ea typeface="Ubuntu"/>
                <a:cs typeface="Ubuntu"/>
                <a:sym typeface="Ubuntu"/>
              </a:rPr>
              <a:t>Y-intercept</a:t>
            </a:r>
            <a:endParaRPr sz="2000" kern="0" dirty="0">
              <a:solidFill>
                <a:srgbClr val="FFFFFF"/>
              </a:solidFill>
              <a:latin typeface="Ubuntu"/>
              <a:ea typeface="Ubuntu"/>
              <a:cs typeface="Ubuntu"/>
              <a:sym typeface="Ubuntu"/>
            </a:endParaRPr>
          </a:p>
        </p:txBody>
      </p:sp>
      <p:grpSp>
        <p:nvGrpSpPr>
          <p:cNvPr id="1285" name="Google Shape;1285;p51"/>
          <p:cNvGrpSpPr/>
          <p:nvPr/>
        </p:nvGrpSpPr>
        <p:grpSpPr>
          <a:xfrm>
            <a:off x="5477509" y="3906572"/>
            <a:ext cx="1236980" cy="1498269"/>
            <a:chOff x="5393564" y="872537"/>
            <a:chExt cx="2437559" cy="2952450"/>
          </a:xfrm>
        </p:grpSpPr>
        <p:sp>
          <p:nvSpPr>
            <p:cNvPr id="1286" name="Google Shape;1286;p51"/>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7" name="Google Shape;1287;p51"/>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8" name="Google Shape;1288;p51"/>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9" name="Google Shape;1289;p51"/>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0" name="Google Shape;1290;p51"/>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1" name="Google Shape;1291;p51"/>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2" name="Google Shape;1292;p51"/>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3" name="Google Shape;1293;p51"/>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4" name="Google Shape;1294;p51"/>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5" name="Google Shape;1295;p51"/>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6" name="Google Shape;1296;p51"/>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7" name="Google Shape;1297;p51"/>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8" name="Google Shape;1298;p51"/>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9" name="Google Shape;1299;p51"/>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0" name="Google Shape;1300;p51"/>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1" name="Google Shape;1301;p51"/>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2" name="Google Shape;1302;p51"/>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3" name="Google Shape;1303;p51"/>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4" name="Google Shape;1304;p51"/>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305" name="Google Shape;1305;p51"/>
          <p:cNvGrpSpPr/>
          <p:nvPr/>
        </p:nvGrpSpPr>
        <p:grpSpPr>
          <a:xfrm>
            <a:off x="9179739" y="3906572"/>
            <a:ext cx="1236980" cy="1498269"/>
            <a:chOff x="5393564" y="872537"/>
            <a:chExt cx="2437559" cy="2952450"/>
          </a:xfrm>
        </p:grpSpPr>
        <p:sp>
          <p:nvSpPr>
            <p:cNvPr id="1306" name="Google Shape;1306;p51"/>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7" name="Google Shape;1307;p51"/>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8" name="Google Shape;1308;p51"/>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9" name="Google Shape;1309;p51"/>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0" name="Google Shape;1310;p51"/>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1" name="Google Shape;1311;p51"/>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2" name="Google Shape;1312;p51"/>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3" name="Google Shape;1313;p51"/>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4" name="Google Shape;1314;p51"/>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5" name="Google Shape;1315;p51"/>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6" name="Google Shape;1316;p51"/>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7" name="Google Shape;1317;p51"/>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8" name="Google Shape;1318;p51"/>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9" name="Google Shape;1319;p51"/>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0" name="Google Shape;1320;p51"/>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1" name="Google Shape;1321;p51"/>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2" name="Google Shape;1322;p51"/>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3" name="Google Shape;1323;p51"/>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4" name="Google Shape;1324;p51"/>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325" name="Google Shape;1325;p51"/>
          <p:cNvGrpSpPr/>
          <p:nvPr/>
        </p:nvGrpSpPr>
        <p:grpSpPr>
          <a:xfrm>
            <a:off x="1709073" y="3832375"/>
            <a:ext cx="1236980" cy="1498269"/>
            <a:chOff x="5393564" y="872537"/>
            <a:chExt cx="2437559" cy="2952450"/>
          </a:xfrm>
        </p:grpSpPr>
        <p:sp>
          <p:nvSpPr>
            <p:cNvPr id="1326" name="Google Shape;1326;p51"/>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7" name="Google Shape;1327;p51"/>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8" name="Google Shape;1328;p51"/>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9" name="Google Shape;1329;p51"/>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0" name="Google Shape;1330;p51"/>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1" name="Google Shape;1331;p51"/>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2" name="Google Shape;1332;p51"/>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3" name="Google Shape;1333;p51"/>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4" name="Google Shape;1334;p51"/>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5" name="Google Shape;1335;p51"/>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6" name="Google Shape;1336;p51"/>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7" name="Google Shape;1337;p51"/>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8" name="Google Shape;1338;p51"/>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9" name="Google Shape;1339;p51"/>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0" name="Google Shape;1340;p51"/>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1" name="Google Shape;1341;p51"/>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2" name="Google Shape;1342;p51"/>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3" name="Google Shape;1343;p51"/>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4" name="Google Shape;1344;p51"/>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5"/>
                                        </p:tgtEl>
                                        <p:attrNameLst>
                                          <p:attrName>style.visibility</p:attrName>
                                        </p:attrNameLst>
                                      </p:cBhvr>
                                      <p:to>
                                        <p:strVal val="visible"/>
                                      </p:to>
                                    </p:set>
                                    <p:animEffect transition="in" filter="fade">
                                      <p:cBhvr>
                                        <p:cTn id="7" dur="500"/>
                                        <p:tgtEl>
                                          <p:spTgt spid="1285"/>
                                        </p:tgtEl>
                                      </p:cBhvr>
                                    </p:animEffect>
                                  </p:childTnLst>
                                </p:cTn>
                              </p:par>
                              <p:par>
                                <p:cTn id="8" presetID="10" presetClass="entr" presetSubtype="0" fill="hold" nodeType="withEffect">
                                  <p:stCondLst>
                                    <p:cond delay="0"/>
                                  </p:stCondLst>
                                  <p:childTnLst>
                                    <p:set>
                                      <p:cBhvr>
                                        <p:cTn id="9" dur="1" fill="hold">
                                          <p:stCondLst>
                                            <p:cond delay="0"/>
                                          </p:stCondLst>
                                        </p:cTn>
                                        <p:tgtEl>
                                          <p:spTgt spid="1325"/>
                                        </p:tgtEl>
                                        <p:attrNameLst>
                                          <p:attrName>style.visibility</p:attrName>
                                        </p:attrNameLst>
                                      </p:cBhvr>
                                      <p:to>
                                        <p:strVal val="visible"/>
                                      </p:to>
                                    </p:set>
                                    <p:animEffect transition="in" filter="fade">
                                      <p:cBhvr>
                                        <p:cTn id="10" dur="500"/>
                                        <p:tgtEl>
                                          <p:spTgt spid="1325"/>
                                        </p:tgtEl>
                                      </p:cBhvr>
                                    </p:animEffect>
                                  </p:childTnLst>
                                </p:cTn>
                              </p:par>
                              <p:par>
                                <p:cTn id="11" presetID="10" presetClass="entr" presetSubtype="0" fill="hold" nodeType="withEffect">
                                  <p:stCondLst>
                                    <p:cond delay="0"/>
                                  </p:stCondLst>
                                  <p:childTnLst>
                                    <p:set>
                                      <p:cBhvr>
                                        <p:cTn id="12" dur="1" fill="hold">
                                          <p:stCondLst>
                                            <p:cond delay="0"/>
                                          </p:stCondLst>
                                        </p:cTn>
                                        <p:tgtEl>
                                          <p:spTgt spid="1305"/>
                                        </p:tgtEl>
                                        <p:attrNameLst>
                                          <p:attrName>style.visibility</p:attrName>
                                        </p:attrNameLst>
                                      </p:cBhvr>
                                      <p:to>
                                        <p:strVal val="visible"/>
                                      </p:to>
                                    </p:set>
                                    <p:animEffect transition="in" filter="fade">
                                      <p:cBhvr>
                                        <p:cTn id="13" dur="500"/>
                                        <p:tgtEl>
                                          <p:spTgt spid="1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pic>
        <p:nvPicPr>
          <p:cNvPr id="5" name="Picture 4">
            <a:extLst>
              <a:ext uri="{FF2B5EF4-FFF2-40B4-BE49-F238E27FC236}">
                <a16:creationId xmlns:a16="http://schemas.microsoft.com/office/drawing/2014/main" id="{D5326061-F98A-65A2-3D7F-47B1357FA685}"/>
              </a:ext>
            </a:extLst>
          </p:cNvPr>
          <p:cNvPicPr>
            <a:picLocks noChangeAspect="1"/>
          </p:cNvPicPr>
          <p:nvPr/>
        </p:nvPicPr>
        <p:blipFill>
          <a:blip r:embed="rId3"/>
          <a:stretch>
            <a:fillRect/>
          </a:stretch>
        </p:blipFill>
        <p:spPr>
          <a:xfrm>
            <a:off x="5472899" y="0"/>
            <a:ext cx="6803485" cy="6858000"/>
          </a:xfrm>
          <a:prstGeom prst="rect">
            <a:avLst/>
          </a:prstGeom>
        </p:spPr>
      </p:pic>
      <p:sp>
        <p:nvSpPr>
          <p:cNvPr id="2110" name="Google Shape;2110;p68"/>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1" name="Google Shape;2111;p68"/>
          <p:cNvSpPr txBox="1">
            <a:spLocks noGrp="1"/>
          </p:cNvSpPr>
          <p:nvPr>
            <p:ph type="subTitle" idx="1"/>
          </p:nvPr>
        </p:nvSpPr>
        <p:spPr>
          <a:xfrm>
            <a:off x="1169167" y="2046051"/>
            <a:ext cx="4052000" cy="1420800"/>
          </a:xfrm>
          <a:prstGeom prst="rect">
            <a:avLst/>
          </a:prstGeom>
        </p:spPr>
        <p:txBody>
          <a:bodyPr spcFirstLastPara="1" wrap="square" lIns="121900" tIns="121900" rIns="121900" bIns="121900" anchor="t" anchorCtr="0">
            <a:noAutofit/>
          </a:bodyPr>
          <a:lstStyle/>
          <a:p>
            <a:pPr marL="0" indent="0"/>
            <a:r>
              <a:rPr lang="en-US" sz="5400" b="1" dirty="0">
                <a:solidFill>
                  <a:srgbClr val="F4D000"/>
                </a:solidFill>
              </a:rPr>
              <a:t>Methods</a:t>
            </a:r>
            <a:endParaRPr sz="5400" b="1" dirty="0">
              <a:solidFill>
                <a:srgbClr val="F4D000"/>
              </a:solidFill>
            </a:endParaRPr>
          </a:p>
        </p:txBody>
      </p:sp>
      <p:sp>
        <p:nvSpPr>
          <p:cNvPr id="2113" name="Google Shape;2113;p68"/>
          <p:cNvSpPr/>
          <p:nvPr/>
        </p:nvSpPr>
        <p:spPr>
          <a:xfrm>
            <a:off x="5469411" y="0"/>
            <a:ext cx="1081200" cy="6858000"/>
          </a:xfrm>
          <a:prstGeom prst="rtTriangle">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0FEC9521-4A4A-B9A2-CEDC-FA8C26C859AD}"/>
              </a:ext>
            </a:extLst>
          </p:cNvPr>
          <p:cNvPicPr>
            <a:picLocks noChangeAspect="1"/>
          </p:cNvPicPr>
          <p:nvPr/>
        </p:nvPicPr>
        <p:blipFill>
          <a:blip r:embed="rId4">
            <a:duotone>
              <a:prstClr val="black"/>
              <a:schemeClr val="accent1">
                <a:tint val="45000"/>
                <a:satMod val="400000"/>
              </a:schemeClr>
            </a:duotone>
          </a:blip>
          <a:stretch>
            <a:fillRect/>
          </a:stretch>
        </p:blipFill>
        <p:spPr>
          <a:xfrm>
            <a:off x="1971901" y="3099982"/>
            <a:ext cx="2446532" cy="2446532"/>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53"/>
          <p:cNvSpPr/>
          <p:nvPr/>
        </p:nvSpPr>
        <p:spPr>
          <a:xfrm>
            <a:off x="1871765" y="2571439"/>
            <a:ext cx="1518000" cy="1518000"/>
          </a:xfrm>
          <a:prstGeom prst="ellipse">
            <a:avLst/>
          </a:prstGeom>
          <a:solidFill>
            <a:schemeClr val="accent1"/>
          </a:solidFill>
          <a:ln w="762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9" name="Google Shape;1459;p53"/>
          <p:cNvSpPr/>
          <p:nvPr/>
        </p:nvSpPr>
        <p:spPr>
          <a:xfrm>
            <a:off x="5341741" y="2571305"/>
            <a:ext cx="1518000" cy="1518000"/>
          </a:xfrm>
          <a:prstGeom prst="ellipse">
            <a:avLst/>
          </a:prstGeom>
          <a:solidFill>
            <a:schemeClr val="accent1"/>
          </a:solidFill>
          <a:ln w="762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0" name="Google Shape;1460;p53"/>
          <p:cNvSpPr/>
          <p:nvPr/>
        </p:nvSpPr>
        <p:spPr>
          <a:xfrm>
            <a:off x="8805939" y="2571305"/>
            <a:ext cx="1518000" cy="1518000"/>
          </a:xfrm>
          <a:prstGeom prst="ellipse">
            <a:avLst/>
          </a:prstGeom>
          <a:solidFill>
            <a:schemeClr val="accent1"/>
          </a:solidFill>
          <a:ln w="762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1" name="Google Shape;1461;p53"/>
          <p:cNvSpPr txBox="1">
            <a:spLocks noGrp="1"/>
          </p:cNvSpPr>
          <p:nvPr>
            <p:ph type="title"/>
          </p:nvPr>
        </p:nvSpPr>
        <p:spPr>
          <a:xfrm>
            <a:off x="950967" y="518903"/>
            <a:ext cx="10290000" cy="763600"/>
          </a:xfrm>
          <a:prstGeom prst="rect">
            <a:avLst/>
          </a:prstGeom>
        </p:spPr>
        <p:txBody>
          <a:bodyPr spcFirstLastPara="1" wrap="square" lIns="121900" tIns="121900" rIns="121900" bIns="121900" anchor="ctr" anchorCtr="0">
            <a:noAutofit/>
          </a:bodyPr>
          <a:lstStyle/>
          <a:p>
            <a:r>
              <a:rPr lang="en-US" sz="3200" b="1" dirty="0">
                <a:solidFill>
                  <a:srgbClr val="F4D000"/>
                </a:solidFill>
              </a:rPr>
              <a:t>linear regression coefficients response against each predictor individually</a:t>
            </a:r>
          </a:p>
        </p:txBody>
      </p:sp>
      <p:sp>
        <p:nvSpPr>
          <p:cNvPr id="1463" name="Google Shape;1463;p53"/>
          <p:cNvSpPr txBox="1">
            <a:spLocks noGrp="1"/>
          </p:cNvSpPr>
          <p:nvPr>
            <p:ph type="subTitle" idx="3"/>
          </p:nvPr>
        </p:nvSpPr>
        <p:spPr>
          <a:xfrm>
            <a:off x="4805740" y="4419797"/>
            <a:ext cx="2597200" cy="567600"/>
          </a:xfrm>
          <a:prstGeom prst="rect">
            <a:avLst/>
          </a:prstGeom>
        </p:spPr>
        <p:txBody>
          <a:bodyPr spcFirstLastPara="1" wrap="square" lIns="121900" tIns="121900" rIns="121900" bIns="121900" anchor="t" anchorCtr="0">
            <a:noAutofit/>
          </a:bodyPr>
          <a:lstStyle/>
          <a:p>
            <a:pPr marL="0" indent="0"/>
            <a:r>
              <a:rPr lang="en-US" dirty="0"/>
              <a:t>using python package</a:t>
            </a:r>
            <a:endParaRPr dirty="0"/>
          </a:p>
        </p:txBody>
      </p:sp>
      <p:sp>
        <p:nvSpPr>
          <p:cNvPr id="1465" name="Google Shape;1465;p53"/>
          <p:cNvSpPr txBox="1">
            <a:spLocks noGrp="1"/>
          </p:cNvSpPr>
          <p:nvPr>
            <p:ph type="subTitle" idx="1"/>
          </p:nvPr>
        </p:nvSpPr>
        <p:spPr>
          <a:xfrm>
            <a:off x="1332167" y="4419797"/>
            <a:ext cx="2597200" cy="567600"/>
          </a:xfrm>
          <a:prstGeom prst="rect">
            <a:avLst/>
          </a:prstGeom>
        </p:spPr>
        <p:txBody>
          <a:bodyPr spcFirstLastPara="1" wrap="square" lIns="121900" tIns="121900" rIns="121900" bIns="121900" anchor="t" anchorCtr="0">
            <a:noAutofit/>
          </a:bodyPr>
          <a:lstStyle/>
          <a:p>
            <a:pPr marL="0" indent="0">
              <a:spcAft>
                <a:spcPts val="2133"/>
              </a:spcAft>
            </a:pPr>
            <a:r>
              <a:rPr lang="en-US" dirty="0"/>
              <a:t>from scratch</a:t>
            </a:r>
            <a:endParaRPr dirty="0"/>
          </a:p>
        </p:txBody>
      </p:sp>
      <p:sp>
        <p:nvSpPr>
          <p:cNvPr id="1467" name="Google Shape;1467;p53"/>
          <p:cNvSpPr txBox="1">
            <a:spLocks noGrp="1"/>
          </p:cNvSpPr>
          <p:nvPr>
            <p:ph type="subTitle" idx="6"/>
          </p:nvPr>
        </p:nvSpPr>
        <p:spPr>
          <a:xfrm>
            <a:off x="8268713" y="4419797"/>
            <a:ext cx="2597200" cy="567600"/>
          </a:xfrm>
          <a:prstGeom prst="rect">
            <a:avLst/>
          </a:prstGeom>
        </p:spPr>
        <p:txBody>
          <a:bodyPr spcFirstLastPara="1" wrap="square" lIns="121900" tIns="121900" rIns="121900" bIns="121900" anchor="t" anchorCtr="0">
            <a:noAutofit/>
          </a:bodyPr>
          <a:lstStyle/>
          <a:p>
            <a:pPr marL="0" indent="0"/>
            <a:r>
              <a:rPr lang="en-US" dirty="0"/>
              <a:t>Multivariable Linear Regression</a:t>
            </a:r>
            <a:endParaRPr dirty="0"/>
          </a:p>
        </p:txBody>
      </p:sp>
      <p:grpSp>
        <p:nvGrpSpPr>
          <p:cNvPr id="1468" name="Google Shape;1468;p53"/>
          <p:cNvGrpSpPr/>
          <p:nvPr/>
        </p:nvGrpSpPr>
        <p:grpSpPr>
          <a:xfrm>
            <a:off x="5659715" y="3048403"/>
            <a:ext cx="872476" cy="564075"/>
            <a:chOff x="3346096" y="1358972"/>
            <a:chExt cx="1447372" cy="935758"/>
          </a:xfrm>
        </p:grpSpPr>
        <p:grpSp>
          <p:nvGrpSpPr>
            <p:cNvPr id="1469" name="Google Shape;1469;p53"/>
            <p:cNvGrpSpPr/>
            <p:nvPr/>
          </p:nvGrpSpPr>
          <p:grpSpPr>
            <a:xfrm>
              <a:off x="3346096" y="1358972"/>
              <a:ext cx="1447372" cy="935758"/>
              <a:chOff x="3346096" y="1358972"/>
              <a:chExt cx="1447372" cy="935758"/>
            </a:xfrm>
          </p:grpSpPr>
          <p:sp>
            <p:nvSpPr>
              <p:cNvPr id="1470" name="Google Shape;1470;p53"/>
              <p:cNvSpPr/>
              <p:nvPr/>
            </p:nvSpPr>
            <p:spPr>
              <a:xfrm>
                <a:off x="3881514" y="1358972"/>
                <a:ext cx="911954" cy="935758"/>
              </a:xfrm>
              <a:custGeom>
                <a:avLst/>
                <a:gdLst/>
                <a:ahLst/>
                <a:cxnLst/>
                <a:rect l="l" t="t" r="r" b="b"/>
                <a:pathLst>
                  <a:path w="5057" h="5189" extrusionOk="0">
                    <a:moveTo>
                      <a:pt x="1869" y="569"/>
                    </a:moveTo>
                    <a:cubicBezTo>
                      <a:pt x="2424" y="569"/>
                      <a:pt x="3090" y="808"/>
                      <a:pt x="3613" y="1190"/>
                    </a:cubicBezTo>
                    <a:cubicBezTo>
                      <a:pt x="4168" y="1599"/>
                      <a:pt x="4483" y="2109"/>
                      <a:pt x="4483" y="2597"/>
                    </a:cubicBezTo>
                    <a:cubicBezTo>
                      <a:pt x="4483" y="3080"/>
                      <a:pt x="4168" y="3596"/>
                      <a:pt x="3613" y="4000"/>
                    </a:cubicBezTo>
                    <a:cubicBezTo>
                      <a:pt x="3090" y="4381"/>
                      <a:pt x="2424" y="4621"/>
                      <a:pt x="1869" y="4621"/>
                    </a:cubicBezTo>
                    <a:cubicBezTo>
                      <a:pt x="1265" y="4621"/>
                      <a:pt x="573" y="4389"/>
                      <a:pt x="573" y="2597"/>
                    </a:cubicBezTo>
                    <a:cubicBezTo>
                      <a:pt x="573" y="800"/>
                      <a:pt x="1265" y="569"/>
                      <a:pt x="1869" y="569"/>
                    </a:cubicBezTo>
                    <a:close/>
                    <a:moveTo>
                      <a:pt x="1869" y="1"/>
                    </a:moveTo>
                    <a:cubicBezTo>
                      <a:pt x="1185" y="1"/>
                      <a:pt x="679" y="276"/>
                      <a:pt x="364" y="821"/>
                    </a:cubicBezTo>
                    <a:cubicBezTo>
                      <a:pt x="120" y="1247"/>
                      <a:pt x="1" y="1824"/>
                      <a:pt x="1" y="2597"/>
                    </a:cubicBezTo>
                    <a:cubicBezTo>
                      <a:pt x="1" y="3365"/>
                      <a:pt x="120" y="3946"/>
                      <a:pt x="364" y="4372"/>
                    </a:cubicBezTo>
                    <a:cubicBezTo>
                      <a:pt x="679" y="4914"/>
                      <a:pt x="1185" y="5188"/>
                      <a:pt x="1869" y="5188"/>
                    </a:cubicBezTo>
                    <a:cubicBezTo>
                      <a:pt x="2548" y="5188"/>
                      <a:pt x="3325" y="4918"/>
                      <a:pt x="3951" y="4457"/>
                    </a:cubicBezTo>
                    <a:cubicBezTo>
                      <a:pt x="4661" y="3937"/>
                      <a:pt x="5056" y="3276"/>
                      <a:pt x="5056" y="2597"/>
                    </a:cubicBezTo>
                    <a:cubicBezTo>
                      <a:pt x="5056" y="1913"/>
                      <a:pt x="4661" y="1252"/>
                      <a:pt x="3951" y="733"/>
                    </a:cubicBezTo>
                    <a:cubicBezTo>
                      <a:pt x="3325" y="276"/>
                      <a:pt x="2548" y="1"/>
                      <a:pt x="186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1" name="Google Shape;1471;p53"/>
              <p:cNvSpPr/>
              <p:nvPr/>
            </p:nvSpPr>
            <p:spPr>
              <a:xfrm>
                <a:off x="3346096" y="1410909"/>
                <a:ext cx="489970" cy="102791"/>
              </a:xfrm>
              <a:custGeom>
                <a:avLst/>
                <a:gdLst/>
                <a:ahLst/>
                <a:cxnLst/>
                <a:rect l="l" t="t" r="r" b="b"/>
                <a:pathLst>
                  <a:path w="2717" h="570" extrusionOk="0">
                    <a:moveTo>
                      <a:pt x="285" y="0"/>
                    </a:moveTo>
                    <a:cubicBezTo>
                      <a:pt x="129" y="0"/>
                      <a:pt x="0" y="129"/>
                      <a:pt x="0" y="285"/>
                    </a:cubicBezTo>
                    <a:cubicBezTo>
                      <a:pt x="0" y="445"/>
                      <a:pt x="129" y="569"/>
                      <a:pt x="285" y="569"/>
                    </a:cubicBezTo>
                    <a:lnTo>
                      <a:pt x="2433" y="569"/>
                    </a:lnTo>
                    <a:cubicBezTo>
                      <a:pt x="2588" y="569"/>
                      <a:pt x="2716" y="445"/>
                      <a:pt x="2716" y="285"/>
                    </a:cubicBezTo>
                    <a:cubicBezTo>
                      <a:pt x="2716" y="129"/>
                      <a:pt x="2588" y="0"/>
                      <a:pt x="243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2" name="Google Shape;1472;p53"/>
              <p:cNvSpPr/>
              <p:nvPr/>
            </p:nvSpPr>
            <p:spPr>
              <a:xfrm>
                <a:off x="3346096" y="1598098"/>
                <a:ext cx="489970" cy="102791"/>
              </a:xfrm>
              <a:custGeom>
                <a:avLst/>
                <a:gdLst/>
                <a:ahLst/>
                <a:cxnLst/>
                <a:rect l="l" t="t" r="r" b="b"/>
                <a:pathLst>
                  <a:path w="2717" h="570" extrusionOk="0">
                    <a:moveTo>
                      <a:pt x="285" y="1"/>
                    </a:moveTo>
                    <a:cubicBezTo>
                      <a:pt x="129" y="1"/>
                      <a:pt x="0" y="130"/>
                      <a:pt x="0" y="285"/>
                    </a:cubicBezTo>
                    <a:cubicBezTo>
                      <a:pt x="0" y="445"/>
                      <a:pt x="129" y="570"/>
                      <a:pt x="285" y="570"/>
                    </a:cubicBezTo>
                    <a:lnTo>
                      <a:pt x="2433" y="570"/>
                    </a:lnTo>
                    <a:cubicBezTo>
                      <a:pt x="2588" y="570"/>
                      <a:pt x="2716" y="445"/>
                      <a:pt x="2716" y="285"/>
                    </a:cubicBezTo>
                    <a:cubicBezTo>
                      <a:pt x="2716" y="130"/>
                      <a:pt x="2588" y="1"/>
                      <a:pt x="243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3" name="Google Shape;1473;p53"/>
              <p:cNvSpPr/>
              <p:nvPr/>
            </p:nvSpPr>
            <p:spPr>
              <a:xfrm>
                <a:off x="3346096" y="1785467"/>
                <a:ext cx="489970" cy="102791"/>
              </a:xfrm>
              <a:custGeom>
                <a:avLst/>
                <a:gdLst/>
                <a:ahLst/>
                <a:cxnLst/>
                <a:rect l="l" t="t" r="r" b="b"/>
                <a:pathLst>
                  <a:path w="2717" h="570" extrusionOk="0">
                    <a:moveTo>
                      <a:pt x="285" y="1"/>
                    </a:moveTo>
                    <a:cubicBezTo>
                      <a:pt x="129" y="1"/>
                      <a:pt x="0" y="129"/>
                      <a:pt x="0" y="285"/>
                    </a:cubicBezTo>
                    <a:cubicBezTo>
                      <a:pt x="0" y="440"/>
                      <a:pt x="129" y="569"/>
                      <a:pt x="285" y="569"/>
                    </a:cubicBezTo>
                    <a:lnTo>
                      <a:pt x="2433" y="569"/>
                    </a:lnTo>
                    <a:cubicBezTo>
                      <a:pt x="2588" y="569"/>
                      <a:pt x="2716" y="440"/>
                      <a:pt x="2716" y="285"/>
                    </a:cubicBezTo>
                    <a:cubicBezTo>
                      <a:pt x="2716" y="129"/>
                      <a:pt x="2588" y="1"/>
                      <a:pt x="243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4" name="Google Shape;1474;p53"/>
              <p:cNvSpPr/>
              <p:nvPr/>
            </p:nvSpPr>
            <p:spPr>
              <a:xfrm>
                <a:off x="3346096" y="1972836"/>
                <a:ext cx="489970" cy="102611"/>
              </a:xfrm>
              <a:custGeom>
                <a:avLst/>
                <a:gdLst/>
                <a:ahLst/>
                <a:cxnLst/>
                <a:rect l="l" t="t" r="r" b="b"/>
                <a:pathLst>
                  <a:path w="2717" h="569" extrusionOk="0">
                    <a:moveTo>
                      <a:pt x="285" y="0"/>
                    </a:moveTo>
                    <a:cubicBezTo>
                      <a:pt x="129" y="0"/>
                      <a:pt x="0" y="129"/>
                      <a:pt x="0" y="285"/>
                    </a:cubicBezTo>
                    <a:cubicBezTo>
                      <a:pt x="0" y="440"/>
                      <a:pt x="129" y="569"/>
                      <a:pt x="285" y="569"/>
                    </a:cubicBezTo>
                    <a:lnTo>
                      <a:pt x="2433" y="569"/>
                    </a:lnTo>
                    <a:cubicBezTo>
                      <a:pt x="2588" y="569"/>
                      <a:pt x="2716" y="440"/>
                      <a:pt x="2716" y="285"/>
                    </a:cubicBezTo>
                    <a:cubicBezTo>
                      <a:pt x="2716" y="129"/>
                      <a:pt x="2588" y="0"/>
                      <a:pt x="243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475" name="Google Shape;1475;p53"/>
            <p:cNvSpPr/>
            <p:nvPr/>
          </p:nvSpPr>
          <p:spPr>
            <a:xfrm>
              <a:off x="3346096" y="2160025"/>
              <a:ext cx="489970" cy="102791"/>
            </a:xfrm>
            <a:custGeom>
              <a:avLst/>
              <a:gdLst/>
              <a:ahLst/>
              <a:cxnLst/>
              <a:rect l="l" t="t" r="r" b="b"/>
              <a:pathLst>
                <a:path w="2717" h="570" extrusionOk="0">
                  <a:moveTo>
                    <a:pt x="285" y="1"/>
                  </a:moveTo>
                  <a:cubicBezTo>
                    <a:pt x="129" y="1"/>
                    <a:pt x="0" y="125"/>
                    <a:pt x="0" y="285"/>
                  </a:cubicBezTo>
                  <a:cubicBezTo>
                    <a:pt x="0" y="441"/>
                    <a:pt x="129" y="570"/>
                    <a:pt x="285" y="570"/>
                  </a:cubicBezTo>
                  <a:lnTo>
                    <a:pt x="2433" y="570"/>
                  </a:lnTo>
                  <a:cubicBezTo>
                    <a:pt x="2588" y="570"/>
                    <a:pt x="2716" y="441"/>
                    <a:pt x="2716" y="285"/>
                  </a:cubicBezTo>
                  <a:cubicBezTo>
                    <a:pt x="2716" y="125"/>
                    <a:pt x="2588" y="1"/>
                    <a:pt x="243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76" name="Google Shape;1476;p53"/>
          <p:cNvGrpSpPr/>
          <p:nvPr/>
        </p:nvGrpSpPr>
        <p:grpSpPr>
          <a:xfrm>
            <a:off x="2223313" y="3022973"/>
            <a:ext cx="876824" cy="661587"/>
            <a:chOff x="1443550" y="1334988"/>
            <a:chExt cx="1454586" cy="1097523"/>
          </a:xfrm>
        </p:grpSpPr>
        <p:sp>
          <p:nvSpPr>
            <p:cNvPr id="1477" name="Google Shape;1477;p53"/>
            <p:cNvSpPr/>
            <p:nvPr/>
          </p:nvSpPr>
          <p:spPr>
            <a:xfrm>
              <a:off x="1986181" y="1334988"/>
              <a:ext cx="911954" cy="935758"/>
            </a:xfrm>
            <a:custGeom>
              <a:avLst/>
              <a:gdLst/>
              <a:ahLst/>
              <a:cxnLst/>
              <a:rect l="l" t="t" r="r" b="b"/>
              <a:pathLst>
                <a:path w="5057" h="5189" extrusionOk="0">
                  <a:moveTo>
                    <a:pt x="1869" y="573"/>
                  </a:moveTo>
                  <a:cubicBezTo>
                    <a:pt x="2424" y="573"/>
                    <a:pt x="3090" y="808"/>
                    <a:pt x="3614" y="1194"/>
                  </a:cubicBezTo>
                  <a:cubicBezTo>
                    <a:pt x="4169" y="1598"/>
                    <a:pt x="4483" y="2109"/>
                    <a:pt x="4483" y="2597"/>
                  </a:cubicBezTo>
                  <a:cubicBezTo>
                    <a:pt x="4483" y="3080"/>
                    <a:pt x="4169" y="3596"/>
                    <a:pt x="3614" y="3999"/>
                  </a:cubicBezTo>
                  <a:cubicBezTo>
                    <a:pt x="3090" y="4381"/>
                    <a:pt x="2424" y="4620"/>
                    <a:pt x="1869" y="4620"/>
                  </a:cubicBezTo>
                  <a:cubicBezTo>
                    <a:pt x="1266" y="4620"/>
                    <a:pt x="574" y="4389"/>
                    <a:pt x="574" y="2597"/>
                  </a:cubicBezTo>
                  <a:cubicBezTo>
                    <a:pt x="574" y="800"/>
                    <a:pt x="1266" y="573"/>
                    <a:pt x="1869" y="573"/>
                  </a:cubicBezTo>
                  <a:close/>
                  <a:moveTo>
                    <a:pt x="1869" y="1"/>
                  </a:moveTo>
                  <a:cubicBezTo>
                    <a:pt x="1186" y="1"/>
                    <a:pt x="680" y="275"/>
                    <a:pt x="365" y="821"/>
                  </a:cubicBezTo>
                  <a:cubicBezTo>
                    <a:pt x="121" y="1247"/>
                    <a:pt x="1" y="1829"/>
                    <a:pt x="1" y="2597"/>
                  </a:cubicBezTo>
                  <a:cubicBezTo>
                    <a:pt x="1" y="3365"/>
                    <a:pt x="121" y="3946"/>
                    <a:pt x="365" y="4372"/>
                  </a:cubicBezTo>
                  <a:cubicBezTo>
                    <a:pt x="680" y="4913"/>
                    <a:pt x="1186" y="5188"/>
                    <a:pt x="1869" y="5188"/>
                  </a:cubicBezTo>
                  <a:cubicBezTo>
                    <a:pt x="2549" y="5188"/>
                    <a:pt x="3325" y="4918"/>
                    <a:pt x="3950" y="4456"/>
                  </a:cubicBezTo>
                  <a:cubicBezTo>
                    <a:pt x="4661" y="3937"/>
                    <a:pt x="5056" y="3276"/>
                    <a:pt x="5056" y="2597"/>
                  </a:cubicBezTo>
                  <a:cubicBezTo>
                    <a:pt x="5056" y="1913"/>
                    <a:pt x="4661" y="1252"/>
                    <a:pt x="3950" y="732"/>
                  </a:cubicBezTo>
                  <a:cubicBezTo>
                    <a:pt x="3325" y="275"/>
                    <a:pt x="2549" y="1"/>
                    <a:pt x="186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8" name="Google Shape;1478;p53"/>
            <p:cNvSpPr/>
            <p:nvPr/>
          </p:nvSpPr>
          <p:spPr>
            <a:xfrm>
              <a:off x="1443550" y="1387105"/>
              <a:ext cx="504397" cy="296110"/>
            </a:xfrm>
            <a:custGeom>
              <a:avLst/>
              <a:gdLst/>
              <a:ahLst/>
              <a:cxnLst/>
              <a:rect l="l" t="t" r="r" b="b"/>
              <a:pathLst>
                <a:path w="2797" h="1642" extrusionOk="0">
                  <a:moveTo>
                    <a:pt x="2472" y="1"/>
                  </a:moveTo>
                  <a:cubicBezTo>
                    <a:pt x="2429" y="1"/>
                    <a:pt x="2385" y="10"/>
                    <a:pt x="2344" y="31"/>
                  </a:cubicBezTo>
                  <a:lnTo>
                    <a:pt x="201" y="1105"/>
                  </a:lnTo>
                  <a:cubicBezTo>
                    <a:pt x="58" y="1176"/>
                    <a:pt x="0" y="1345"/>
                    <a:pt x="72" y="1486"/>
                  </a:cubicBezTo>
                  <a:cubicBezTo>
                    <a:pt x="121" y="1584"/>
                    <a:pt x="222" y="1642"/>
                    <a:pt x="324" y="1642"/>
                  </a:cubicBezTo>
                  <a:cubicBezTo>
                    <a:pt x="369" y="1642"/>
                    <a:pt x="414" y="1633"/>
                    <a:pt x="453" y="1611"/>
                  </a:cubicBezTo>
                  <a:lnTo>
                    <a:pt x="2602" y="541"/>
                  </a:lnTo>
                  <a:cubicBezTo>
                    <a:pt x="2739" y="470"/>
                    <a:pt x="2796" y="297"/>
                    <a:pt x="2725" y="159"/>
                  </a:cubicBezTo>
                  <a:cubicBezTo>
                    <a:pt x="2675" y="59"/>
                    <a:pt x="2576" y="1"/>
                    <a:pt x="247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9" name="Google Shape;1479;p53"/>
            <p:cNvSpPr/>
            <p:nvPr/>
          </p:nvSpPr>
          <p:spPr>
            <a:xfrm>
              <a:off x="1443550" y="1574474"/>
              <a:ext cx="504397" cy="296110"/>
            </a:xfrm>
            <a:custGeom>
              <a:avLst/>
              <a:gdLst/>
              <a:ahLst/>
              <a:cxnLst/>
              <a:rect l="l" t="t" r="r" b="b"/>
              <a:pathLst>
                <a:path w="2797" h="1642" extrusionOk="0">
                  <a:moveTo>
                    <a:pt x="2472" y="0"/>
                  </a:moveTo>
                  <a:cubicBezTo>
                    <a:pt x="2429" y="0"/>
                    <a:pt x="2385" y="10"/>
                    <a:pt x="2344" y="31"/>
                  </a:cubicBezTo>
                  <a:lnTo>
                    <a:pt x="201" y="1104"/>
                  </a:lnTo>
                  <a:cubicBezTo>
                    <a:pt x="58" y="1176"/>
                    <a:pt x="0" y="1344"/>
                    <a:pt x="72" y="1486"/>
                  </a:cubicBezTo>
                  <a:cubicBezTo>
                    <a:pt x="121" y="1584"/>
                    <a:pt x="222" y="1641"/>
                    <a:pt x="324" y="1641"/>
                  </a:cubicBezTo>
                  <a:cubicBezTo>
                    <a:pt x="369" y="1641"/>
                    <a:pt x="414" y="1633"/>
                    <a:pt x="453" y="1610"/>
                  </a:cubicBezTo>
                  <a:lnTo>
                    <a:pt x="2602" y="541"/>
                  </a:lnTo>
                  <a:cubicBezTo>
                    <a:pt x="2739" y="470"/>
                    <a:pt x="2796" y="297"/>
                    <a:pt x="2725" y="159"/>
                  </a:cubicBezTo>
                  <a:cubicBezTo>
                    <a:pt x="2675" y="58"/>
                    <a:pt x="2576" y="0"/>
                    <a:pt x="2472"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0" name="Google Shape;1480;p53"/>
            <p:cNvSpPr/>
            <p:nvPr/>
          </p:nvSpPr>
          <p:spPr>
            <a:xfrm>
              <a:off x="1443550" y="1761663"/>
              <a:ext cx="504397" cy="296110"/>
            </a:xfrm>
            <a:custGeom>
              <a:avLst/>
              <a:gdLst/>
              <a:ahLst/>
              <a:cxnLst/>
              <a:rect l="l" t="t" r="r" b="b"/>
              <a:pathLst>
                <a:path w="2797" h="1642" extrusionOk="0">
                  <a:moveTo>
                    <a:pt x="2472" y="1"/>
                  </a:moveTo>
                  <a:cubicBezTo>
                    <a:pt x="2429" y="1"/>
                    <a:pt x="2385" y="10"/>
                    <a:pt x="2344" y="31"/>
                  </a:cubicBezTo>
                  <a:lnTo>
                    <a:pt x="201" y="1105"/>
                  </a:lnTo>
                  <a:cubicBezTo>
                    <a:pt x="58" y="1171"/>
                    <a:pt x="0" y="1345"/>
                    <a:pt x="72" y="1486"/>
                  </a:cubicBezTo>
                  <a:cubicBezTo>
                    <a:pt x="121" y="1584"/>
                    <a:pt x="222" y="1642"/>
                    <a:pt x="324" y="1642"/>
                  </a:cubicBezTo>
                  <a:cubicBezTo>
                    <a:pt x="369" y="1642"/>
                    <a:pt x="414" y="1633"/>
                    <a:pt x="453" y="1611"/>
                  </a:cubicBezTo>
                  <a:lnTo>
                    <a:pt x="2602" y="537"/>
                  </a:lnTo>
                  <a:cubicBezTo>
                    <a:pt x="2739" y="470"/>
                    <a:pt x="2796" y="298"/>
                    <a:pt x="2725" y="155"/>
                  </a:cubicBezTo>
                  <a:cubicBezTo>
                    <a:pt x="2675" y="58"/>
                    <a:pt x="2576" y="1"/>
                    <a:pt x="247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1" name="Google Shape;1481;p53"/>
            <p:cNvSpPr/>
            <p:nvPr/>
          </p:nvSpPr>
          <p:spPr>
            <a:xfrm>
              <a:off x="1443550" y="1949032"/>
              <a:ext cx="504397" cy="296110"/>
            </a:xfrm>
            <a:custGeom>
              <a:avLst/>
              <a:gdLst/>
              <a:ahLst/>
              <a:cxnLst/>
              <a:rect l="l" t="t" r="r" b="b"/>
              <a:pathLst>
                <a:path w="2797" h="1642" extrusionOk="0">
                  <a:moveTo>
                    <a:pt x="2472" y="0"/>
                  </a:moveTo>
                  <a:cubicBezTo>
                    <a:pt x="2429" y="0"/>
                    <a:pt x="2385" y="10"/>
                    <a:pt x="2344" y="31"/>
                  </a:cubicBezTo>
                  <a:lnTo>
                    <a:pt x="201" y="1100"/>
                  </a:lnTo>
                  <a:cubicBezTo>
                    <a:pt x="58" y="1171"/>
                    <a:pt x="0" y="1344"/>
                    <a:pt x="72" y="1486"/>
                  </a:cubicBezTo>
                  <a:cubicBezTo>
                    <a:pt x="121" y="1584"/>
                    <a:pt x="222" y="1642"/>
                    <a:pt x="324" y="1642"/>
                  </a:cubicBezTo>
                  <a:cubicBezTo>
                    <a:pt x="369" y="1642"/>
                    <a:pt x="414" y="1633"/>
                    <a:pt x="453" y="1611"/>
                  </a:cubicBezTo>
                  <a:lnTo>
                    <a:pt x="2602" y="537"/>
                  </a:lnTo>
                  <a:cubicBezTo>
                    <a:pt x="2739" y="470"/>
                    <a:pt x="2796" y="297"/>
                    <a:pt x="2725" y="154"/>
                  </a:cubicBezTo>
                  <a:cubicBezTo>
                    <a:pt x="2675" y="57"/>
                    <a:pt x="2576" y="0"/>
                    <a:pt x="2472"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2" name="Google Shape;1482;p53"/>
            <p:cNvSpPr/>
            <p:nvPr/>
          </p:nvSpPr>
          <p:spPr>
            <a:xfrm>
              <a:off x="1443550" y="2136220"/>
              <a:ext cx="504397" cy="296290"/>
            </a:xfrm>
            <a:custGeom>
              <a:avLst/>
              <a:gdLst/>
              <a:ahLst/>
              <a:cxnLst/>
              <a:rect l="l" t="t" r="r" b="b"/>
              <a:pathLst>
                <a:path w="2797" h="1643" extrusionOk="0">
                  <a:moveTo>
                    <a:pt x="2472" y="1"/>
                  </a:moveTo>
                  <a:cubicBezTo>
                    <a:pt x="2429" y="1"/>
                    <a:pt x="2385" y="11"/>
                    <a:pt x="2344" y="31"/>
                  </a:cubicBezTo>
                  <a:lnTo>
                    <a:pt x="201" y="1101"/>
                  </a:lnTo>
                  <a:cubicBezTo>
                    <a:pt x="58" y="1171"/>
                    <a:pt x="0" y="1345"/>
                    <a:pt x="72" y="1482"/>
                  </a:cubicBezTo>
                  <a:cubicBezTo>
                    <a:pt x="121" y="1585"/>
                    <a:pt x="222" y="1642"/>
                    <a:pt x="324" y="1642"/>
                  </a:cubicBezTo>
                  <a:cubicBezTo>
                    <a:pt x="369" y="1642"/>
                    <a:pt x="414" y="1634"/>
                    <a:pt x="453" y="1611"/>
                  </a:cubicBezTo>
                  <a:lnTo>
                    <a:pt x="2602" y="537"/>
                  </a:lnTo>
                  <a:cubicBezTo>
                    <a:pt x="2739" y="466"/>
                    <a:pt x="2796" y="298"/>
                    <a:pt x="2725" y="155"/>
                  </a:cubicBezTo>
                  <a:cubicBezTo>
                    <a:pt x="2675" y="58"/>
                    <a:pt x="2576" y="1"/>
                    <a:pt x="247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83" name="Google Shape;1483;p53"/>
          <p:cNvGrpSpPr/>
          <p:nvPr/>
        </p:nvGrpSpPr>
        <p:grpSpPr>
          <a:xfrm>
            <a:off x="9138211" y="3020349"/>
            <a:ext cx="876280" cy="620168"/>
            <a:chOff x="5298235" y="1374120"/>
            <a:chExt cx="1453684" cy="1028811"/>
          </a:xfrm>
        </p:grpSpPr>
        <p:sp>
          <p:nvSpPr>
            <p:cNvPr id="1484" name="Google Shape;1484;p53"/>
            <p:cNvSpPr/>
            <p:nvPr/>
          </p:nvSpPr>
          <p:spPr>
            <a:xfrm>
              <a:off x="5841047" y="1374120"/>
              <a:ext cx="910872" cy="935037"/>
            </a:xfrm>
            <a:custGeom>
              <a:avLst/>
              <a:gdLst/>
              <a:ahLst/>
              <a:cxnLst/>
              <a:rect l="l" t="t" r="r" b="b"/>
              <a:pathLst>
                <a:path w="5051" h="5185" extrusionOk="0">
                  <a:moveTo>
                    <a:pt x="1864" y="569"/>
                  </a:moveTo>
                  <a:cubicBezTo>
                    <a:pt x="2419" y="569"/>
                    <a:pt x="3089" y="804"/>
                    <a:pt x="3612" y="1190"/>
                  </a:cubicBezTo>
                  <a:cubicBezTo>
                    <a:pt x="4167" y="1594"/>
                    <a:pt x="4482" y="2105"/>
                    <a:pt x="4482" y="2593"/>
                  </a:cubicBezTo>
                  <a:cubicBezTo>
                    <a:pt x="4482" y="3080"/>
                    <a:pt x="4167" y="3592"/>
                    <a:pt x="3612" y="3995"/>
                  </a:cubicBezTo>
                  <a:cubicBezTo>
                    <a:pt x="3089" y="4381"/>
                    <a:pt x="2419" y="4616"/>
                    <a:pt x="1864" y="4616"/>
                  </a:cubicBezTo>
                  <a:cubicBezTo>
                    <a:pt x="1260" y="4616"/>
                    <a:pt x="568" y="4385"/>
                    <a:pt x="568" y="2593"/>
                  </a:cubicBezTo>
                  <a:cubicBezTo>
                    <a:pt x="568" y="800"/>
                    <a:pt x="1260" y="569"/>
                    <a:pt x="1864" y="569"/>
                  </a:cubicBezTo>
                  <a:close/>
                  <a:moveTo>
                    <a:pt x="1864" y="1"/>
                  </a:moveTo>
                  <a:cubicBezTo>
                    <a:pt x="1180" y="1"/>
                    <a:pt x="679" y="276"/>
                    <a:pt x="363" y="817"/>
                  </a:cubicBezTo>
                  <a:cubicBezTo>
                    <a:pt x="119" y="1243"/>
                    <a:pt x="0" y="1825"/>
                    <a:pt x="0" y="2593"/>
                  </a:cubicBezTo>
                  <a:cubicBezTo>
                    <a:pt x="0" y="3361"/>
                    <a:pt x="119" y="3942"/>
                    <a:pt x="363" y="4368"/>
                  </a:cubicBezTo>
                  <a:cubicBezTo>
                    <a:pt x="679" y="4909"/>
                    <a:pt x="1180" y="5184"/>
                    <a:pt x="1864" y="5184"/>
                  </a:cubicBezTo>
                  <a:cubicBezTo>
                    <a:pt x="2543" y="5184"/>
                    <a:pt x="3325" y="4914"/>
                    <a:pt x="3950" y="4457"/>
                  </a:cubicBezTo>
                  <a:cubicBezTo>
                    <a:pt x="4660" y="3933"/>
                    <a:pt x="5050" y="3272"/>
                    <a:pt x="5050" y="2593"/>
                  </a:cubicBezTo>
                  <a:cubicBezTo>
                    <a:pt x="5050" y="1914"/>
                    <a:pt x="4660" y="1253"/>
                    <a:pt x="3950" y="728"/>
                  </a:cubicBezTo>
                  <a:cubicBezTo>
                    <a:pt x="3325" y="271"/>
                    <a:pt x="2543" y="1"/>
                    <a:pt x="186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5" name="Google Shape;1485;p53"/>
            <p:cNvSpPr/>
            <p:nvPr/>
          </p:nvSpPr>
          <p:spPr>
            <a:xfrm>
              <a:off x="5298235" y="1431107"/>
              <a:ext cx="504577" cy="971825"/>
            </a:xfrm>
            <a:custGeom>
              <a:avLst/>
              <a:gdLst/>
              <a:ahLst/>
              <a:cxnLst/>
              <a:rect l="l" t="t" r="r" b="b"/>
              <a:pathLst>
                <a:path w="2798" h="5389" extrusionOk="0">
                  <a:moveTo>
                    <a:pt x="1515" y="0"/>
                  </a:moveTo>
                  <a:cubicBezTo>
                    <a:pt x="1512" y="0"/>
                    <a:pt x="1508" y="0"/>
                    <a:pt x="1505" y="0"/>
                  </a:cubicBezTo>
                  <a:cubicBezTo>
                    <a:pt x="1345" y="4"/>
                    <a:pt x="1222" y="138"/>
                    <a:pt x="1230" y="293"/>
                  </a:cubicBezTo>
                  <a:cubicBezTo>
                    <a:pt x="1234" y="484"/>
                    <a:pt x="1150" y="705"/>
                    <a:pt x="1062" y="941"/>
                  </a:cubicBezTo>
                  <a:cubicBezTo>
                    <a:pt x="999" y="1105"/>
                    <a:pt x="933" y="1291"/>
                    <a:pt x="892" y="1486"/>
                  </a:cubicBezTo>
                  <a:lnTo>
                    <a:pt x="196" y="1832"/>
                  </a:lnTo>
                  <a:cubicBezTo>
                    <a:pt x="58" y="1904"/>
                    <a:pt x="1" y="2072"/>
                    <a:pt x="71" y="2215"/>
                  </a:cubicBezTo>
                  <a:cubicBezTo>
                    <a:pt x="120" y="2317"/>
                    <a:pt x="222" y="2375"/>
                    <a:pt x="325" y="2375"/>
                  </a:cubicBezTo>
                  <a:cubicBezTo>
                    <a:pt x="369" y="2375"/>
                    <a:pt x="409" y="2361"/>
                    <a:pt x="454" y="2344"/>
                  </a:cubicBezTo>
                  <a:lnTo>
                    <a:pt x="915" y="2113"/>
                  </a:lnTo>
                  <a:cubicBezTo>
                    <a:pt x="972" y="2281"/>
                    <a:pt x="1079" y="2450"/>
                    <a:pt x="1261" y="2610"/>
                  </a:cubicBezTo>
                  <a:cubicBezTo>
                    <a:pt x="1261" y="2614"/>
                    <a:pt x="1265" y="2614"/>
                    <a:pt x="1265" y="2614"/>
                  </a:cubicBezTo>
                  <a:lnTo>
                    <a:pt x="196" y="3151"/>
                  </a:lnTo>
                  <a:cubicBezTo>
                    <a:pt x="58" y="3222"/>
                    <a:pt x="1" y="3391"/>
                    <a:pt x="71" y="3532"/>
                  </a:cubicBezTo>
                  <a:cubicBezTo>
                    <a:pt x="120" y="3630"/>
                    <a:pt x="222" y="3688"/>
                    <a:pt x="325" y="3688"/>
                  </a:cubicBezTo>
                  <a:cubicBezTo>
                    <a:pt x="369" y="3688"/>
                    <a:pt x="409" y="3679"/>
                    <a:pt x="454" y="3661"/>
                  </a:cubicBezTo>
                  <a:lnTo>
                    <a:pt x="1452" y="3160"/>
                  </a:lnTo>
                  <a:lnTo>
                    <a:pt x="1452" y="3160"/>
                  </a:lnTo>
                  <a:cubicBezTo>
                    <a:pt x="1429" y="3297"/>
                    <a:pt x="1372" y="3457"/>
                    <a:pt x="1301" y="3649"/>
                  </a:cubicBezTo>
                  <a:cubicBezTo>
                    <a:pt x="1261" y="3750"/>
                    <a:pt x="1222" y="3862"/>
                    <a:pt x="1185" y="3972"/>
                  </a:cubicBezTo>
                  <a:lnTo>
                    <a:pt x="196" y="4469"/>
                  </a:lnTo>
                  <a:cubicBezTo>
                    <a:pt x="58" y="4540"/>
                    <a:pt x="1" y="4708"/>
                    <a:pt x="71" y="4851"/>
                  </a:cubicBezTo>
                  <a:cubicBezTo>
                    <a:pt x="120" y="4948"/>
                    <a:pt x="222" y="5007"/>
                    <a:pt x="325" y="5007"/>
                  </a:cubicBezTo>
                  <a:cubicBezTo>
                    <a:pt x="369" y="5007"/>
                    <a:pt x="409" y="4997"/>
                    <a:pt x="454" y="4975"/>
                  </a:cubicBezTo>
                  <a:lnTo>
                    <a:pt x="1110" y="4647"/>
                  </a:lnTo>
                  <a:cubicBezTo>
                    <a:pt x="1146" y="4878"/>
                    <a:pt x="1257" y="5104"/>
                    <a:pt x="1496" y="5317"/>
                  </a:cubicBezTo>
                  <a:cubicBezTo>
                    <a:pt x="1550" y="5366"/>
                    <a:pt x="1616" y="5388"/>
                    <a:pt x="1683" y="5388"/>
                  </a:cubicBezTo>
                  <a:cubicBezTo>
                    <a:pt x="1763" y="5388"/>
                    <a:pt x="1843" y="5353"/>
                    <a:pt x="1900" y="5290"/>
                  </a:cubicBezTo>
                  <a:cubicBezTo>
                    <a:pt x="2002" y="5171"/>
                    <a:pt x="1989" y="4993"/>
                    <a:pt x="1873" y="4886"/>
                  </a:cubicBezTo>
                  <a:cubicBezTo>
                    <a:pt x="1691" y="4731"/>
                    <a:pt x="1642" y="4571"/>
                    <a:pt x="1674" y="4368"/>
                  </a:cubicBezTo>
                  <a:lnTo>
                    <a:pt x="2597" y="3905"/>
                  </a:lnTo>
                  <a:cubicBezTo>
                    <a:pt x="2739" y="3835"/>
                    <a:pt x="2797" y="3661"/>
                    <a:pt x="2726" y="3524"/>
                  </a:cubicBezTo>
                  <a:cubicBezTo>
                    <a:pt x="2675" y="3423"/>
                    <a:pt x="2575" y="3365"/>
                    <a:pt x="2471" y="3365"/>
                  </a:cubicBezTo>
                  <a:cubicBezTo>
                    <a:pt x="2429" y="3365"/>
                    <a:pt x="2385" y="3374"/>
                    <a:pt x="2344" y="3395"/>
                  </a:cubicBezTo>
                  <a:lnTo>
                    <a:pt x="1918" y="3608"/>
                  </a:lnTo>
                  <a:cubicBezTo>
                    <a:pt x="1998" y="3377"/>
                    <a:pt x="2056" y="3129"/>
                    <a:pt x="2025" y="2871"/>
                  </a:cubicBezTo>
                  <a:lnTo>
                    <a:pt x="2597" y="2588"/>
                  </a:lnTo>
                  <a:cubicBezTo>
                    <a:pt x="2739" y="2516"/>
                    <a:pt x="2797" y="2344"/>
                    <a:pt x="2726" y="2205"/>
                  </a:cubicBezTo>
                  <a:cubicBezTo>
                    <a:pt x="2675" y="2105"/>
                    <a:pt x="2576" y="2047"/>
                    <a:pt x="2472" y="2047"/>
                  </a:cubicBezTo>
                  <a:cubicBezTo>
                    <a:pt x="2429" y="2047"/>
                    <a:pt x="2386" y="2057"/>
                    <a:pt x="2344" y="2077"/>
                  </a:cubicBezTo>
                  <a:lnTo>
                    <a:pt x="1798" y="2352"/>
                  </a:lnTo>
                  <a:cubicBezTo>
                    <a:pt x="1754" y="2295"/>
                    <a:pt x="1701" y="2237"/>
                    <a:pt x="1634" y="2184"/>
                  </a:cubicBezTo>
                  <a:cubicBezTo>
                    <a:pt x="1515" y="2077"/>
                    <a:pt x="1452" y="1971"/>
                    <a:pt x="1435" y="1850"/>
                  </a:cubicBezTo>
                  <a:lnTo>
                    <a:pt x="2597" y="1269"/>
                  </a:lnTo>
                  <a:cubicBezTo>
                    <a:pt x="2739" y="1199"/>
                    <a:pt x="2797" y="1029"/>
                    <a:pt x="2726" y="888"/>
                  </a:cubicBezTo>
                  <a:cubicBezTo>
                    <a:pt x="2675" y="787"/>
                    <a:pt x="2575" y="728"/>
                    <a:pt x="2471" y="728"/>
                  </a:cubicBezTo>
                  <a:cubicBezTo>
                    <a:pt x="2429" y="728"/>
                    <a:pt x="2385" y="738"/>
                    <a:pt x="2344" y="759"/>
                  </a:cubicBezTo>
                  <a:lnTo>
                    <a:pt x="1599" y="1131"/>
                  </a:lnTo>
                  <a:cubicBezTo>
                    <a:pt x="1701" y="857"/>
                    <a:pt x="1807" y="572"/>
                    <a:pt x="1798" y="275"/>
                  </a:cubicBezTo>
                  <a:cubicBezTo>
                    <a:pt x="1794" y="119"/>
                    <a:pt x="1666" y="0"/>
                    <a:pt x="1515"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09" name="Google Shape;2809;p90"/>
          <p:cNvSpPr txBox="1">
            <a:spLocks noGrp="1"/>
          </p:cNvSpPr>
          <p:nvPr>
            <p:ph type="title"/>
          </p:nvPr>
        </p:nvSpPr>
        <p:spPr>
          <a:xfrm>
            <a:off x="950967" y="518903"/>
            <a:ext cx="10290000" cy="763600"/>
          </a:xfrm>
          <a:prstGeom prst="rect">
            <a:avLst/>
          </a:prstGeom>
        </p:spPr>
        <p:txBody>
          <a:bodyPr spcFirstLastPara="1" wrap="square" lIns="121900" tIns="121900" rIns="121900" bIns="121900" anchor="ctr" anchorCtr="0">
            <a:noAutofit/>
          </a:bodyPr>
          <a:lstStyle/>
          <a:p>
            <a:r>
              <a:rPr lang="en-US" sz="4400" b="1" dirty="0">
                <a:solidFill>
                  <a:srgbClr val="F4D000"/>
                </a:solidFill>
              </a:rPr>
              <a:t>Linear regression</a:t>
            </a:r>
            <a:endParaRPr sz="4400" b="1" dirty="0">
              <a:solidFill>
                <a:srgbClr val="F4D000"/>
              </a:solidFill>
            </a:endParaRPr>
          </a:p>
        </p:txBody>
      </p:sp>
      <p:grpSp>
        <p:nvGrpSpPr>
          <p:cNvPr id="2810" name="Google Shape;2810;p90"/>
          <p:cNvGrpSpPr/>
          <p:nvPr/>
        </p:nvGrpSpPr>
        <p:grpSpPr>
          <a:xfrm>
            <a:off x="977019" y="5020540"/>
            <a:ext cx="10289896" cy="11393011"/>
            <a:chOff x="722118" y="3360110"/>
            <a:chExt cx="7717422" cy="8544758"/>
          </a:xfrm>
        </p:grpSpPr>
        <p:sp>
          <p:nvSpPr>
            <p:cNvPr id="2811" name="Google Shape;2811;p90"/>
            <p:cNvSpPr/>
            <p:nvPr/>
          </p:nvSpPr>
          <p:spPr>
            <a:xfrm>
              <a:off x="722118" y="7567618"/>
              <a:ext cx="7717422" cy="166167"/>
            </a:xfrm>
            <a:custGeom>
              <a:avLst/>
              <a:gdLst/>
              <a:ahLst/>
              <a:cxnLst/>
              <a:rect l="l" t="t" r="r" b="b"/>
              <a:pathLst>
                <a:path w="70548" h="1519" extrusionOk="0">
                  <a:moveTo>
                    <a:pt x="0" y="1"/>
                  </a:moveTo>
                  <a:lnTo>
                    <a:pt x="0" y="1519"/>
                  </a:lnTo>
                  <a:lnTo>
                    <a:pt x="70548" y="1519"/>
                  </a:lnTo>
                  <a:lnTo>
                    <a:pt x="70548"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2" name="Google Shape;2812;p90"/>
            <p:cNvSpPr/>
            <p:nvPr/>
          </p:nvSpPr>
          <p:spPr>
            <a:xfrm>
              <a:off x="5910463" y="3395991"/>
              <a:ext cx="166167" cy="8508877"/>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3" name="Google Shape;2813;p90"/>
            <p:cNvSpPr/>
            <p:nvPr/>
          </p:nvSpPr>
          <p:spPr>
            <a:xfrm>
              <a:off x="3084703" y="3395991"/>
              <a:ext cx="166167" cy="8508877"/>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814" name="Google Shape;2814;p90"/>
            <p:cNvSpPr/>
            <p:nvPr/>
          </p:nvSpPr>
          <p:spPr>
            <a:xfrm>
              <a:off x="5557010" y="3360110"/>
              <a:ext cx="873062" cy="166605"/>
            </a:xfrm>
            <a:custGeom>
              <a:avLst/>
              <a:gdLst/>
              <a:ahLst/>
              <a:cxnLst/>
              <a:rect l="l" t="t" r="r" b="b"/>
              <a:pathLst>
                <a:path w="7981" h="1523" extrusionOk="0">
                  <a:moveTo>
                    <a:pt x="1" y="0"/>
                  </a:moveTo>
                  <a:lnTo>
                    <a:pt x="1" y="1522"/>
                  </a:lnTo>
                  <a:lnTo>
                    <a:pt x="7980" y="1522"/>
                  </a:lnTo>
                  <a:lnTo>
                    <a:pt x="7980"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5" name="Google Shape;2815;p90"/>
            <p:cNvSpPr/>
            <p:nvPr/>
          </p:nvSpPr>
          <p:spPr>
            <a:xfrm>
              <a:off x="2731688" y="3360110"/>
              <a:ext cx="872515" cy="166605"/>
            </a:xfrm>
            <a:custGeom>
              <a:avLst/>
              <a:gdLst/>
              <a:ahLst/>
              <a:cxnLst/>
              <a:rect l="l" t="t" r="r" b="b"/>
              <a:pathLst>
                <a:path w="7976" h="1523" extrusionOk="0">
                  <a:moveTo>
                    <a:pt x="1" y="0"/>
                  </a:moveTo>
                  <a:lnTo>
                    <a:pt x="1" y="1522"/>
                  </a:lnTo>
                  <a:lnTo>
                    <a:pt x="7976" y="1522"/>
                  </a:lnTo>
                  <a:lnTo>
                    <a:pt x="7976"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816" name="Google Shape;2816;p90"/>
          <p:cNvGrpSpPr/>
          <p:nvPr/>
        </p:nvGrpSpPr>
        <p:grpSpPr>
          <a:xfrm>
            <a:off x="1306770" y="5683141"/>
            <a:ext cx="2382455" cy="4505273"/>
            <a:chOff x="980835" y="3766946"/>
            <a:chExt cx="1786841" cy="3378955"/>
          </a:xfrm>
        </p:grpSpPr>
        <p:sp>
          <p:nvSpPr>
            <p:cNvPr id="2817" name="Google Shape;2817;p90"/>
            <p:cNvSpPr/>
            <p:nvPr/>
          </p:nvSpPr>
          <p:spPr>
            <a:xfrm>
              <a:off x="2234492" y="6869575"/>
              <a:ext cx="150196" cy="276325"/>
            </a:xfrm>
            <a:custGeom>
              <a:avLst/>
              <a:gdLst/>
              <a:ahLst/>
              <a:cxnLst/>
              <a:rect l="l" t="t" r="r" b="b"/>
              <a:pathLst>
                <a:path w="1373" h="2526" extrusionOk="0">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8" name="Google Shape;2818;p90"/>
            <p:cNvSpPr/>
            <p:nvPr/>
          </p:nvSpPr>
          <p:spPr>
            <a:xfrm>
              <a:off x="1363933" y="6869575"/>
              <a:ext cx="150196" cy="276325"/>
            </a:xfrm>
            <a:custGeom>
              <a:avLst/>
              <a:gdLst/>
              <a:ahLst/>
              <a:cxnLst/>
              <a:rect l="l" t="t" r="r" b="b"/>
              <a:pathLst>
                <a:path w="1373" h="2526" extrusionOk="0">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9" name="Google Shape;2819;p90"/>
            <p:cNvSpPr/>
            <p:nvPr/>
          </p:nvSpPr>
          <p:spPr>
            <a:xfrm>
              <a:off x="2559830" y="5886234"/>
              <a:ext cx="207846" cy="618177"/>
            </a:xfrm>
            <a:custGeom>
              <a:avLst/>
              <a:gdLst/>
              <a:ahLst/>
              <a:cxnLst/>
              <a:rect l="l" t="t" r="r" b="b"/>
              <a:pathLst>
                <a:path w="1900" h="5651" extrusionOk="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0" name="Google Shape;2820;p90"/>
            <p:cNvSpPr/>
            <p:nvPr/>
          </p:nvSpPr>
          <p:spPr>
            <a:xfrm>
              <a:off x="2559830" y="4515200"/>
              <a:ext cx="207846" cy="617739"/>
            </a:xfrm>
            <a:custGeom>
              <a:avLst/>
              <a:gdLst/>
              <a:ahLst/>
              <a:cxnLst/>
              <a:rect l="l" t="t" r="r" b="b"/>
              <a:pathLst>
                <a:path w="1900" h="5647" extrusionOk="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1" name="Google Shape;2821;p90"/>
            <p:cNvSpPr/>
            <p:nvPr/>
          </p:nvSpPr>
          <p:spPr>
            <a:xfrm>
              <a:off x="980835" y="5886234"/>
              <a:ext cx="207955" cy="618177"/>
            </a:xfrm>
            <a:custGeom>
              <a:avLst/>
              <a:gdLst/>
              <a:ahLst/>
              <a:cxnLst/>
              <a:rect l="l" t="t" r="r" b="b"/>
              <a:pathLst>
                <a:path w="1901" h="5651" extrusionOk="0">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2" name="Google Shape;2822;p90"/>
            <p:cNvSpPr/>
            <p:nvPr/>
          </p:nvSpPr>
          <p:spPr>
            <a:xfrm>
              <a:off x="980835" y="4515200"/>
              <a:ext cx="207955" cy="617739"/>
            </a:xfrm>
            <a:custGeom>
              <a:avLst/>
              <a:gdLst/>
              <a:ahLst/>
              <a:cxnLst/>
              <a:rect l="l" t="t" r="r" b="b"/>
              <a:pathLst>
                <a:path w="1901" h="5647" extrusionOk="0">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3" name="Google Shape;2823;p90"/>
            <p:cNvSpPr/>
            <p:nvPr/>
          </p:nvSpPr>
          <p:spPr>
            <a:xfrm>
              <a:off x="1050300" y="3766946"/>
              <a:ext cx="1648436" cy="3296762"/>
            </a:xfrm>
            <a:custGeom>
              <a:avLst/>
              <a:gdLst/>
              <a:ahLst/>
              <a:cxnLst/>
              <a:rect l="l" t="t" r="r" b="b"/>
              <a:pathLst>
                <a:path w="15069" h="30137" extrusionOk="0">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4" name="Google Shape;2824;p90"/>
            <p:cNvSpPr/>
            <p:nvPr/>
          </p:nvSpPr>
          <p:spPr>
            <a:xfrm>
              <a:off x="1280903" y="3834004"/>
              <a:ext cx="1186690" cy="822085"/>
            </a:xfrm>
            <a:custGeom>
              <a:avLst/>
              <a:gdLst/>
              <a:ahLst/>
              <a:cxnLst/>
              <a:rect l="l" t="t" r="r" b="b"/>
              <a:pathLst>
                <a:path w="10848" h="7515" extrusionOk="0">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5" name="Google Shape;2825;p90"/>
            <p:cNvSpPr/>
            <p:nvPr/>
          </p:nvSpPr>
          <p:spPr>
            <a:xfrm>
              <a:off x="1494550" y="4069967"/>
              <a:ext cx="759950" cy="1473736"/>
            </a:xfrm>
            <a:custGeom>
              <a:avLst/>
              <a:gdLst/>
              <a:ahLst/>
              <a:cxnLst/>
              <a:rect l="l" t="t" r="r" b="b"/>
              <a:pathLst>
                <a:path w="6947" h="13472" extrusionOk="0">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6" name="Google Shape;2826;p90"/>
            <p:cNvSpPr/>
            <p:nvPr/>
          </p:nvSpPr>
          <p:spPr>
            <a:xfrm>
              <a:off x="1271714" y="4544846"/>
              <a:ext cx="1205068" cy="2078567"/>
            </a:xfrm>
            <a:custGeom>
              <a:avLst/>
              <a:gdLst/>
              <a:ahLst/>
              <a:cxnLst/>
              <a:rect l="l" t="t" r="r" b="b"/>
              <a:pathLst>
                <a:path w="11016" h="19001" extrusionOk="0">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7" name="Google Shape;2827;p90"/>
            <p:cNvSpPr/>
            <p:nvPr/>
          </p:nvSpPr>
          <p:spPr>
            <a:xfrm>
              <a:off x="1100731" y="4482272"/>
              <a:ext cx="500799" cy="808848"/>
            </a:xfrm>
            <a:custGeom>
              <a:avLst/>
              <a:gdLst/>
              <a:ahLst/>
              <a:cxnLst/>
              <a:rect l="l" t="t" r="r" b="b"/>
              <a:pathLst>
                <a:path w="4578" h="7394" extrusionOk="0">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8" name="Google Shape;2828;p90"/>
            <p:cNvSpPr/>
            <p:nvPr/>
          </p:nvSpPr>
          <p:spPr>
            <a:xfrm>
              <a:off x="1202249" y="6303899"/>
              <a:ext cx="331240" cy="381780"/>
            </a:xfrm>
            <a:custGeom>
              <a:avLst/>
              <a:gdLst/>
              <a:ahLst/>
              <a:cxnLst/>
              <a:rect l="l" t="t" r="r" b="b"/>
              <a:pathLst>
                <a:path w="3028" h="3490" extrusionOk="0">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9" name="Google Shape;2829;p90"/>
            <p:cNvSpPr/>
            <p:nvPr/>
          </p:nvSpPr>
          <p:spPr>
            <a:xfrm>
              <a:off x="1130377" y="5311478"/>
              <a:ext cx="373904" cy="83576"/>
            </a:xfrm>
            <a:custGeom>
              <a:avLst/>
              <a:gdLst/>
              <a:ahLst/>
              <a:cxnLst/>
              <a:rect l="l" t="t" r="r" b="b"/>
              <a:pathLst>
                <a:path w="3418" h="764" extrusionOk="0">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0" name="Google Shape;2830;p90"/>
            <p:cNvSpPr/>
            <p:nvPr/>
          </p:nvSpPr>
          <p:spPr>
            <a:xfrm>
              <a:off x="1130377" y="5737677"/>
              <a:ext cx="405080" cy="83248"/>
            </a:xfrm>
            <a:custGeom>
              <a:avLst/>
              <a:gdLst/>
              <a:ahLst/>
              <a:cxnLst/>
              <a:rect l="l" t="t" r="r" b="b"/>
              <a:pathLst>
                <a:path w="3703" h="761" extrusionOk="0">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1" name="Google Shape;2831;p90"/>
            <p:cNvSpPr/>
            <p:nvPr/>
          </p:nvSpPr>
          <p:spPr>
            <a:xfrm>
              <a:off x="1130377" y="6150420"/>
              <a:ext cx="405080" cy="83138"/>
            </a:xfrm>
            <a:custGeom>
              <a:avLst/>
              <a:gdLst/>
              <a:ahLst/>
              <a:cxnLst/>
              <a:rect l="l" t="t" r="r" b="b"/>
              <a:pathLst>
                <a:path w="3703" h="760" extrusionOk="0">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2" name="Google Shape;2832;p90"/>
            <p:cNvSpPr/>
            <p:nvPr/>
          </p:nvSpPr>
          <p:spPr>
            <a:xfrm>
              <a:off x="2147086" y="4482272"/>
              <a:ext cx="501127" cy="808848"/>
            </a:xfrm>
            <a:custGeom>
              <a:avLst/>
              <a:gdLst/>
              <a:ahLst/>
              <a:cxnLst/>
              <a:rect l="l" t="t" r="r" b="b"/>
              <a:pathLst>
                <a:path w="4581" h="7394" extrusionOk="0">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3" name="Google Shape;2833;p90"/>
            <p:cNvSpPr/>
            <p:nvPr/>
          </p:nvSpPr>
          <p:spPr>
            <a:xfrm>
              <a:off x="2215566" y="6303899"/>
              <a:ext cx="331240" cy="381780"/>
            </a:xfrm>
            <a:custGeom>
              <a:avLst/>
              <a:gdLst/>
              <a:ahLst/>
              <a:cxnLst/>
              <a:rect l="l" t="t" r="r" b="b"/>
              <a:pathLst>
                <a:path w="3028" h="3490" extrusionOk="0">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4" name="Google Shape;2834;p90"/>
            <p:cNvSpPr/>
            <p:nvPr/>
          </p:nvSpPr>
          <p:spPr>
            <a:xfrm>
              <a:off x="2244775" y="5311478"/>
              <a:ext cx="373904" cy="83576"/>
            </a:xfrm>
            <a:custGeom>
              <a:avLst/>
              <a:gdLst/>
              <a:ahLst/>
              <a:cxnLst/>
              <a:rect l="l" t="t" r="r" b="b"/>
              <a:pathLst>
                <a:path w="3418" h="764" extrusionOk="0">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5" name="Google Shape;2835;p90"/>
            <p:cNvSpPr/>
            <p:nvPr/>
          </p:nvSpPr>
          <p:spPr>
            <a:xfrm>
              <a:off x="2213160" y="5737677"/>
              <a:ext cx="405518" cy="83248"/>
            </a:xfrm>
            <a:custGeom>
              <a:avLst/>
              <a:gdLst/>
              <a:ahLst/>
              <a:cxnLst/>
              <a:rect l="l" t="t" r="r" b="b"/>
              <a:pathLst>
                <a:path w="3707" h="761" extrusionOk="0">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6" name="Google Shape;2836;p90"/>
            <p:cNvSpPr/>
            <p:nvPr/>
          </p:nvSpPr>
          <p:spPr>
            <a:xfrm>
              <a:off x="2213160" y="6150420"/>
              <a:ext cx="405518" cy="83138"/>
            </a:xfrm>
            <a:custGeom>
              <a:avLst/>
              <a:gdLst/>
              <a:ahLst/>
              <a:cxnLst/>
              <a:rect l="l" t="t" r="r" b="b"/>
              <a:pathLst>
                <a:path w="3707" h="760" extrusionOk="0">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7" name="Google Shape;2837;p90"/>
            <p:cNvSpPr/>
            <p:nvPr/>
          </p:nvSpPr>
          <p:spPr>
            <a:xfrm>
              <a:off x="1396423" y="4986141"/>
              <a:ext cx="956200" cy="1468266"/>
            </a:xfrm>
            <a:custGeom>
              <a:avLst/>
              <a:gdLst/>
              <a:ahLst/>
              <a:cxnLst/>
              <a:rect l="l" t="t" r="r" b="b"/>
              <a:pathLst>
                <a:path w="8741" h="13422" extrusionOk="0">
                  <a:moveTo>
                    <a:pt x="0" y="0"/>
                  </a:moveTo>
                  <a:lnTo>
                    <a:pt x="0" y="13422"/>
                  </a:lnTo>
                  <a:lnTo>
                    <a:pt x="8740" y="13422"/>
                  </a:lnTo>
                  <a:lnTo>
                    <a:pt x="8740" y="0"/>
                  </a:lnTo>
                  <a:close/>
                </a:path>
              </a:pathLst>
            </a:custGeom>
            <a:solidFill>
              <a:srgbClr val="C659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8" name="Google Shape;2838;p90"/>
            <p:cNvSpPr/>
            <p:nvPr/>
          </p:nvSpPr>
          <p:spPr>
            <a:xfrm>
              <a:off x="1492034" y="5132838"/>
              <a:ext cx="764872" cy="1174985"/>
            </a:xfrm>
            <a:custGeom>
              <a:avLst/>
              <a:gdLst/>
              <a:ahLst/>
              <a:cxnLst/>
              <a:rect l="l" t="t" r="r" b="b"/>
              <a:pathLst>
                <a:path w="6992" h="10741" extrusionOk="0">
                  <a:moveTo>
                    <a:pt x="1" y="0"/>
                  </a:moveTo>
                  <a:lnTo>
                    <a:pt x="1" y="10741"/>
                  </a:lnTo>
                  <a:lnTo>
                    <a:pt x="6992" y="10741"/>
                  </a:lnTo>
                  <a:lnTo>
                    <a:pt x="6992" y="0"/>
                  </a:lnTo>
                  <a:close/>
                </a:path>
              </a:pathLst>
            </a:custGeom>
            <a:solidFill>
              <a:srgbClr val="D07C5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9" name="Google Shape;2839;p90"/>
            <p:cNvSpPr/>
            <p:nvPr/>
          </p:nvSpPr>
          <p:spPr>
            <a:xfrm>
              <a:off x="1427491" y="4598996"/>
              <a:ext cx="370622" cy="117378"/>
            </a:xfrm>
            <a:custGeom>
              <a:avLst/>
              <a:gdLst/>
              <a:ahLst/>
              <a:cxnLst/>
              <a:rect l="l" t="t" r="r" b="b"/>
              <a:pathLst>
                <a:path w="3388" h="1073" extrusionOk="0">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0" name="Google Shape;2840;p90"/>
            <p:cNvSpPr/>
            <p:nvPr/>
          </p:nvSpPr>
          <p:spPr>
            <a:xfrm>
              <a:off x="1001729" y="4794920"/>
              <a:ext cx="207846" cy="207846"/>
            </a:xfrm>
            <a:custGeom>
              <a:avLst/>
              <a:gdLst/>
              <a:ahLst/>
              <a:cxnLst/>
              <a:rect l="l" t="t" r="r" b="b"/>
              <a:pathLst>
                <a:path w="1900" h="1900" extrusionOk="0">
                  <a:moveTo>
                    <a:pt x="1900" y="0"/>
                  </a:moveTo>
                  <a:lnTo>
                    <a:pt x="1" y="1385"/>
                  </a:lnTo>
                  <a:lnTo>
                    <a:pt x="1" y="1899"/>
                  </a:lnTo>
                  <a:lnTo>
                    <a:pt x="1900" y="1735"/>
                  </a:lnTo>
                  <a:lnTo>
                    <a:pt x="1900" y="0"/>
                  </a:lnTo>
                  <a:close/>
                </a:path>
              </a:pathLst>
            </a:custGeom>
            <a:solidFill>
              <a:srgbClr val="96452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1" name="Google Shape;2841;p90"/>
            <p:cNvSpPr/>
            <p:nvPr/>
          </p:nvSpPr>
          <p:spPr>
            <a:xfrm>
              <a:off x="2539482" y="4794920"/>
              <a:ext cx="207846" cy="207846"/>
            </a:xfrm>
            <a:custGeom>
              <a:avLst/>
              <a:gdLst/>
              <a:ahLst/>
              <a:cxnLst/>
              <a:rect l="l" t="t" r="r" b="b"/>
              <a:pathLst>
                <a:path w="1900" h="1900" extrusionOk="0">
                  <a:moveTo>
                    <a:pt x="0" y="0"/>
                  </a:moveTo>
                  <a:lnTo>
                    <a:pt x="0" y="1735"/>
                  </a:lnTo>
                  <a:lnTo>
                    <a:pt x="1899" y="1899"/>
                  </a:lnTo>
                  <a:lnTo>
                    <a:pt x="1899" y="1385"/>
                  </a:lnTo>
                  <a:lnTo>
                    <a:pt x="0" y="0"/>
                  </a:lnTo>
                  <a:close/>
                </a:path>
              </a:pathLst>
            </a:custGeom>
            <a:solidFill>
              <a:srgbClr val="96452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2" name="Google Shape;2842;p90"/>
            <p:cNvSpPr/>
            <p:nvPr/>
          </p:nvSpPr>
          <p:spPr>
            <a:xfrm>
              <a:off x="1127970" y="5114241"/>
              <a:ext cx="58853" cy="1380533"/>
            </a:xfrm>
            <a:custGeom>
              <a:avLst/>
              <a:gdLst/>
              <a:ahLst/>
              <a:cxnLst/>
              <a:rect l="l" t="t" r="r" b="b"/>
              <a:pathLst>
                <a:path w="538" h="12620" extrusionOk="0">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3" name="Google Shape;2843;p90"/>
            <p:cNvSpPr/>
            <p:nvPr/>
          </p:nvSpPr>
          <p:spPr>
            <a:xfrm>
              <a:off x="1130377" y="5311478"/>
              <a:ext cx="56447" cy="83576"/>
            </a:xfrm>
            <a:custGeom>
              <a:avLst/>
              <a:gdLst/>
              <a:ahLst/>
              <a:cxnLst/>
              <a:rect l="l" t="t" r="r" b="b"/>
              <a:pathLst>
                <a:path w="516" h="764" extrusionOk="0">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4" name="Google Shape;2844;p90"/>
            <p:cNvSpPr/>
            <p:nvPr/>
          </p:nvSpPr>
          <p:spPr>
            <a:xfrm>
              <a:off x="1130377" y="5737677"/>
              <a:ext cx="56447" cy="83248"/>
            </a:xfrm>
            <a:custGeom>
              <a:avLst/>
              <a:gdLst/>
              <a:ahLst/>
              <a:cxnLst/>
              <a:rect l="l" t="t" r="r" b="b"/>
              <a:pathLst>
                <a:path w="516" h="761" extrusionOk="0">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5" name="Google Shape;2845;p90"/>
            <p:cNvSpPr/>
            <p:nvPr/>
          </p:nvSpPr>
          <p:spPr>
            <a:xfrm>
              <a:off x="1130377" y="6150420"/>
              <a:ext cx="56447" cy="83138"/>
            </a:xfrm>
            <a:custGeom>
              <a:avLst/>
              <a:gdLst/>
              <a:ahLst/>
              <a:cxnLst/>
              <a:rect l="l" t="t" r="r" b="b"/>
              <a:pathLst>
                <a:path w="516" h="760" extrusionOk="0">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6" name="Google Shape;2846;p90"/>
            <p:cNvSpPr/>
            <p:nvPr/>
          </p:nvSpPr>
          <p:spPr>
            <a:xfrm>
              <a:off x="2561689" y="5114241"/>
              <a:ext cx="58963" cy="1380533"/>
            </a:xfrm>
            <a:custGeom>
              <a:avLst/>
              <a:gdLst/>
              <a:ahLst/>
              <a:cxnLst/>
              <a:rect l="l" t="t" r="r" b="b"/>
              <a:pathLst>
                <a:path w="539" h="12620" extrusionOk="0">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7" name="Google Shape;2847;p90"/>
            <p:cNvSpPr/>
            <p:nvPr/>
          </p:nvSpPr>
          <p:spPr>
            <a:xfrm>
              <a:off x="2561689" y="5311478"/>
              <a:ext cx="56993" cy="83576"/>
            </a:xfrm>
            <a:custGeom>
              <a:avLst/>
              <a:gdLst/>
              <a:ahLst/>
              <a:cxnLst/>
              <a:rect l="l" t="t" r="r" b="b"/>
              <a:pathLst>
                <a:path w="521" h="764" extrusionOk="0">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8" name="Google Shape;2848;p90"/>
            <p:cNvSpPr/>
            <p:nvPr/>
          </p:nvSpPr>
          <p:spPr>
            <a:xfrm>
              <a:off x="2561689" y="5737677"/>
              <a:ext cx="56993" cy="83248"/>
            </a:xfrm>
            <a:custGeom>
              <a:avLst/>
              <a:gdLst/>
              <a:ahLst/>
              <a:cxnLst/>
              <a:rect l="l" t="t" r="r" b="b"/>
              <a:pathLst>
                <a:path w="521" h="761" extrusionOk="0">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9" name="Google Shape;2849;p90"/>
            <p:cNvSpPr/>
            <p:nvPr/>
          </p:nvSpPr>
          <p:spPr>
            <a:xfrm>
              <a:off x="2561689" y="6150420"/>
              <a:ext cx="56993" cy="83138"/>
            </a:xfrm>
            <a:custGeom>
              <a:avLst/>
              <a:gdLst/>
              <a:ahLst/>
              <a:cxnLst/>
              <a:rect l="l" t="t" r="r" b="b"/>
              <a:pathLst>
                <a:path w="521" h="760" extrusionOk="0">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0" name="Google Shape;2850;p90"/>
            <p:cNvSpPr/>
            <p:nvPr/>
          </p:nvSpPr>
          <p:spPr>
            <a:xfrm>
              <a:off x="1138691" y="3769352"/>
              <a:ext cx="312206" cy="245039"/>
            </a:xfrm>
            <a:custGeom>
              <a:avLst/>
              <a:gdLst/>
              <a:ahLst/>
              <a:cxnLst/>
              <a:rect l="l" t="t" r="r" b="b"/>
              <a:pathLst>
                <a:path w="2854" h="2240" extrusionOk="0">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1" name="Google Shape;2851;p90"/>
            <p:cNvSpPr/>
            <p:nvPr/>
          </p:nvSpPr>
          <p:spPr>
            <a:xfrm>
              <a:off x="1191528" y="3824596"/>
              <a:ext cx="171965" cy="134662"/>
            </a:xfrm>
            <a:custGeom>
              <a:avLst/>
              <a:gdLst/>
              <a:ahLst/>
              <a:cxnLst/>
              <a:rect l="l" t="t" r="r" b="b"/>
              <a:pathLst>
                <a:path w="1572" h="1231" extrusionOk="0">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2" name="Google Shape;2852;p90"/>
            <p:cNvSpPr/>
            <p:nvPr/>
          </p:nvSpPr>
          <p:spPr>
            <a:xfrm>
              <a:off x="2297612" y="3769352"/>
              <a:ext cx="312316" cy="245039"/>
            </a:xfrm>
            <a:custGeom>
              <a:avLst/>
              <a:gdLst/>
              <a:ahLst/>
              <a:cxnLst/>
              <a:rect l="l" t="t" r="r" b="b"/>
              <a:pathLst>
                <a:path w="2855" h="2240" extrusionOk="0">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3" name="Google Shape;2853;p90"/>
            <p:cNvSpPr/>
            <p:nvPr/>
          </p:nvSpPr>
          <p:spPr>
            <a:xfrm>
              <a:off x="2385456" y="3824596"/>
              <a:ext cx="171527" cy="134662"/>
            </a:xfrm>
            <a:custGeom>
              <a:avLst/>
              <a:gdLst/>
              <a:ahLst/>
              <a:cxnLst/>
              <a:rect l="l" t="t" r="r" b="b"/>
              <a:pathLst>
                <a:path w="1568" h="1231" extrusionOk="0">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854" name="Google Shape;2854;p90"/>
          <p:cNvGrpSpPr/>
          <p:nvPr/>
        </p:nvGrpSpPr>
        <p:grpSpPr>
          <a:xfrm>
            <a:off x="8673043" y="5646521"/>
            <a:ext cx="2188171" cy="4719395"/>
            <a:chOff x="6518366" y="3670898"/>
            <a:chExt cx="1641128" cy="3539546"/>
          </a:xfrm>
        </p:grpSpPr>
        <p:sp>
          <p:nvSpPr>
            <p:cNvPr id="2855" name="Google Shape;2855;p90"/>
            <p:cNvSpPr/>
            <p:nvPr/>
          </p:nvSpPr>
          <p:spPr>
            <a:xfrm>
              <a:off x="7694243" y="6990346"/>
              <a:ext cx="120660" cy="220098"/>
            </a:xfrm>
            <a:custGeom>
              <a:avLst/>
              <a:gdLst/>
              <a:ahLst/>
              <a:cxnLst/>
              <a:rect l="l" t="t" r="r" b="b"/>
              <a:pathLst>
                <a:path w="1103" h="2012" extrusionOk="0">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6" name="Google Shape;2856;p90"/>
            <p:cNvSpPr/>
            <p:nvPr/>
          </p:nvSpPr>
          <p:spPr>
            <a:xfrm>
              <a:off x="6863067" y="6990346"/>
              <a:ext cx="120988" cy="220098"/>
            </a:xfrm>
            <a:custGeom>
              <a:avLst/>
              <a:gdLst/>
              <a:ahLst/>
              <a:cxnLst/>
              <a:rect l="l" t="t" r="r" b="b"/>
              <a:pathLst>
                <a:path w="1106" h="2012" extrusionOk="0">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7" name="Google Shape;2857;p90"/>
            <p:cNvSpPr/>
            <p:nvPr/>
          </p:nvSpPr>
          <p:spPr>
            <a:xfrm>
              <a:off x="7906030" y="5945634"/>
              <a:ext cx="195703" cy="670029"/>
            </a:xfrm>
            <a:custGeom>
              <a:avLst/>
              <a:gdLst/>
              <a:ahLst/>
              <a:cxnLst/>
              <a:rect l="l" t="t" r="r" b="b"/>
              <a:pathLst>
                <a:path w="1789" h="6125" extrusionOk="0">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8" name="Google Shape;2858;p90"/>
            <p:cNvSpPr/>
            <p:nvPr/>
          </p:nvSpPr>
          <p:spPr>
            <a:xfrm>
              <a:off x="7906030" y="4428779"/>
              <a:ext cx="216597" cy="670138"/>
            </a:xfrm>
            <a:custGeom>
              <a:avLst/>
              <a:gdLst/>
              <a:ahLst/>
              <a:cxnLst/>
              <a:rect l="l" t="t" r="r" b="b"/>
              <a:pathLst>
                <a:path w="1980" h="6126" extrusionOk="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9" name="Google Shape;2859;p90"/>
            <p:cNvSpPr/>
            <p:nvPr/>
          </p:nvSpPr>
          <p:spPr>
            <a:xfrm>
              <a:off x="6576017" y="5945634"/>
              <a:ext cx="195922" cy="670029"/>
            </a:xfrm>
            <a:custGeom>
              <a:avLst/>
              <a:gdLst/>
              <a:ahLst/>
              <a:cxnLst/>
              <a:rect l="l" t="t" r="r" b="b"/>
              <a:pathLst>
                <a:path w="1791" h="6125" extrusionOk="0">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0" name="Google Shape;2860;p90"/>
            <p:cNvSpPr/>
            <p:nvPr/>
          </p:nvSpPr>
          <p:spPr>
            <a:xfrm>
              <a:off x="6555232" y="4428779"/>
              <a:ext cx="216707" cy="670138"/>
            </a:xfrm>
            <a:custGeom>
              <a:avLst/>
              <a:gdLst/>
              <a:ahLst/>
              <a:cxnLst/>
              <a:rect l="l" t="t" r="r" b="b"/>
              <a:pathLst>
                <a:path w="1981" h="6126" extrusionOk="0">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1" name="Google Shape;2861;p90"/>
            <p:cNvSpPr/>
            <p:nvPr/>
          </p:nvSpPr>
          <p:spPr>
            <a:xfrm>
              <a:off x="6616383" y="3684900"/>
              <a:ext cx="1445512" cy="3461397"/>
            </a:xfrm>
            <a:custGeom>
              <a:avLst/>
              <a:gdLst/>
              <a:ahLst/>
              <a:cxnLst/>
              <a:rect l="l" t="t" r="r" b="b"/>
              <a:pathLst>
                <a:path w="13214" h="31642" extrusionOk="0">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2" name="Google Shape;2862;p90"/>
            <p:cNvSpPr/>
            <p:nvPr/>
          </p:nvSpPr>
          <p:spPr>
            <a:xfrm>
              <a:off x="6818434" y="3857742"/>
              <a:ext cx="1041088" cy="3115717"/>
            </a:xfrm>
            <a:custGeom>
              <a:avLst/>
              <a:gdLst/>
              <a:ahLst/>
              <a:cxnLst/>
              <a:rect l="l" t="t" r="r" b="b"/>
              <a:pathLst>
                <a:path w="9517" h="28482" extrusionOk="0">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3" name="Google Shape;2863;p90"/>
            <p:cNvSpPr/>
            <p:nvPr/>
          </p:nvSpPr>
          <p:spPr>
            <a:xfrm>
              <a:off x="7005826" y="4267641"/>
              <a:ext cx="126239" cy="2568427"/>
            </a:xfrm>
            <a:custGeom>
              <a:avLst/>
              <a:gdLst/>
              <a:ahLst/>
              <a:cxnLst/>
              <a:rect l="l" t="t" r="r" b="b"/>
              <a:pathLst>
                <a:path w="1154" h="23479" extrusionOk="0">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4" name="Google Shape;2864;p90"/>
            <p:cNvSpPr/>
            <p:nvPr/>
          </p:nvSpPr>
          <p:spPr>
            <a:xfrm>
              <a:off x="7545686" y="4267641"/>
              <a:ext cx="126458" cy="2568427"/>
            </a:xfrm>
            <a:custGeom>
              <a:avLst/>
              <a:gdLst/>
              <a:ahLst/>
              <a:cxnLst/>
              <a:rect l="l" t="t" r="r" b="b"/>
              <a:pathLst>
                <a:path w="1156" h="23479" extrusionOk="0">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5" name="Google Shape;2865;p90"/>
            <p:cNvSpPr/>
            <p:nvPr/>
          </p:nvSpPr>
          <p:spPr>
            <a:xfrm>
              <a:off x="6781021" y="4924005"/>
              <a:ext cx="1115804" cy="1440590"/>
            </a:xfrm>
            <a:custGeom>
              <a:avLst/>
              <a:gdLst/>
              <a:ahLst/>
              <a:cxnLst/>
              <a:rect l="l" t="t" r="r" b="b"/>
              <a:pathLst>
                <a:path w="10200" h="13169" extrusionOk="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6" name="Google Shape;2866;p90"/>
            <p:cNvSpPr/>
            <p:nvPr/>
          </p:nvSpPr>
          <p:spPr>
            <a:xfrm>
              <a:off x="6716479" y="4927177"/>
              <a:ext cx="371497" cy="779640"/>
            </a:xfrm>
            <a:custGeom>
              <a:avLst/>
              <a:gdLst/>
              <a:ahLst/>
              <a:cxnLst/>
              <a:rect l="l" t="t" r="r" b="b"/>
              <a:pathLst>
                <a:path w="3396" h="7127" extrusionOk="0">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7" name="Google Shape;2867;p90"/>
            <p:cNvSpPr/>
            <p:nvPr/>
          </p:nvSpPr>
          <p:spPr>
            <a:xfrm>
              <a:off x="6700835" y="5971233"/>
              <a:ext cx="367231" cy="455620"/>
            </a:xfrm>
            <a:custGeom>
              <a:avLst/>
              <a:gdLst/>
              <a:ahLst/>
              <a:cxnLst/>
              <a:rect l="l" t="t" r="r" b="b"/>
              <a:pathLst>
                <a:path w="3357" h="4165" extrusionOk="0">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8" name="Google Shape;2868;p90"/>
            <p:cNvSpPr/>
            <p:nvPr/>
          </p:nvSpPr>
          <p:spPr>
            <a:xfrm>
              <a:off x="6680050" y="5753320"/>
              <a:ext cx="358370" cy="83029"/>
            </a:xfrm>
            <a:custGeom>
              <a:avLst/>
              <a:gdLst/>
              <a:ahLst/>
              <a:cxnLst/>
              <a:rect l="l" t="t" r="r" b="b"/>
              <a:pathLst>
                <a:path w="3276" h="759" extrusionOk="0">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9" name="Google Shape;2869;p90"/>
            <p:cNvSpPr/>
            <p:nvPr/>
          </p:nvSpPr>
          <p:spPr>
            <a:xfrm>
              <a:off x="7589881" y="4927177"/>
              <a:ext cx="371606" cy="779640"/>
            </a:xfrm>
            <a:custGeom>
              <a:avLst/>
              <a:gdLst/>
              <a:ahLst/>
              <a:cxnLst/>
              <a:rect l="l" t="t" r="r" b="b"/>
              <a:pathLst>
                <a:path w="3397" h="7127" extrusionOk="0">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0" name="Google Shape;2870;p90"/>
            <p:cNvSpPr/>
            <p:nvPr/>
          </p:nvSpPr>
          <p:spPr>
            <a:xfrm>
              <a:off x="7610229" y="5971233"/>
              <a:ext cx="366684" cy="455620"/>
            </a:xfrm>
            <a:custGeom>
              <a:avLst/>
              <a:gdLst/>
              <a:ahLst/>
              <a:cxnLst/>
              <a:rect l="l" t="t" r="r" b="b"/>
              <a:pathLst>
                <a:path w="3352" h="4165" extrusionOk="0">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1" name="Google Shape;2871;p90"/>
            <p:cNvSpPr/>
            <p:nvPr/>
          </p:nvSpPr>
          <p:spPr>
            <a:xfrm>
              <a:off x="7639328" y="5753320"/>
              <a:ext cx="358479" cy="83029"/>
            </a:xfrm>
            <a:custGeom>
              <a:avLst/>
              <a:gdLst/>
              <a:ahLst/>
              <a:cxnLst/>
              <a:rect l="l" t="t" r="r" b="b"/>
              <a:pathLst>
                <a:path w="3277" h="759" extrusionOk="0">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2" name="Google Shape;2872;p90"/>
            <p:cNvSpPr/>
            <p:nvPr/>
          </p:nvSpPr>
          <p:spPr>
            <a:xfrm>
              <a:off x="6919842" y="5401728"/>
              <a:ext cx="838165" cy="734242"/>
            </a:xfrm>
            <a:custGeom>
              <a:avLst/>
              <a:gdLst/>
              <a:ahLst/>
              <a:cxnLst/>
              <a:rect l="l" t="t" r="r" b="b"/>
              <a:pathLst>
                <a:path w="7662" h="6712" extrusionOk="0">
                  <a:moveTo>
                    <a:pt x="0" y="1"/>
                  </a:moveTo>
                  <a:lnTo>
                    <a:pt x="0" y="6712"/>
                  </a:lnTo>
                  <a:lnTo>
                    <a:pt x="7661" y="6712"/>
                  </a:lnTo>
                  <a:lnTo>
                    <a:pt x="7661" y="1"/>
                  </a:lnTo>
                  <a:close/>
                </a:path>
              </a:pathLst>
            </a:custGeom>
            <a:solidFill>
              <a:srgbClr val="7FB1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3" name="Google Shape;2873;p90"/>
            <p:cNvSpPr/>
            <p:nvPr/>
          </p:nvSpPr>
          <p:spPr>
            <a:xfrm>
              <a:off x="7003857" y="5475022"/>
              <a:ext cx="670138" cy="587657"/>
            </a:xfrm>
            <a:custGeom>
              <a:avLst/>
              <a:gdLst/>
              <a:ahLst/>
              <a:cxnLst/>
              <a:rect l="l" t="t" r="r" b="b"/>
              <a:pathLst>
                <a:path w="6126" h="5372" extrusionOk="0">
                  <a:moveTo>
                    <a:pt x="0" y="1"/>
                  </a:moveTo>
                  <a:lnTo>
                    <a:pt x="0" y="5371"/>
                  </a:lnTo>
                  <a:lnTo>
                    <a:pt x="6125" y="5371"/>
                  </a:lnTo>
                  <a:lnTo>
                    <a:pt x="6125" y="1"/>
                  </a:lnTo>
                  <a:close/>
                </a:path>
              </a:pathLst>
            </a:custGeom>
            <a:solidFill>
              <a:srgbClr val="A7C8E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4" name="Google Shape;2874;p90"/>
            <p:cNvSpPr/>
            <p:nvPr/>
          </p:nvSpPr>
          <p:spPr>
            <a:xfrm>
              <a:off x="6949707" y="4980780"/>
              <a:ext cx="337257" cy="88499"/>
            </a:xfrm>
            <a:custGeom>
              <a:avLst/>
              <a:gdLst/>
              <a:ahLst/>
              <a:cxnLst/>
              <a:rect l="l" t="t" r="r" b="b"/>
              <a:pathLst>
                <a:path w="3083" h="809" extrusionOk="0">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5" name="Google Shape;2875;p90"/>
            <p:cNvSpPr/>
            <p:nvPr/>
          </p:nvSpPr>
          <p:spPr>
            <a:xfrm>
              <a:off x="6518366" y="5172985"/>
              <a:ext cx="207846" cy="208065"/>
            </a:xfrm>
            <a:custGeom>
              <a:avLst/>
              <a:gdLst/>
              <a:ahLst/>
              <a:cxnLst/>
              <a:rect l="l" t="t" r="r" b="b"/>
              <a:pathLst>
                <a:path w="1900" h="1902" extrusionOk="0">
                  <a:moveTo>
                    <a:pt x="1900" y="1"/>
                  </a:moveTo>
                  <a:lnTo>
                    <a:pt x="1" y="1385"/>
                  </a:lnTo>
                  <a:lnTo>
                    <a:pt x="1" y="1901"/>
                  </a:lnTo>
                  <a:lnTo>
                    <a:pt x="1900" y="1741"/>
                  </a:lnTo>
                  <a:lnTo>
                    <a:pt x="1900" y="1"/>
                  </a:lnTo>
                  <a:close/>
                </a:path>
              </a:pathLst>
            </a:custGeom>
            <a:solidFill>
              <a:srgbClr val="6286A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6" name="Google Shape;2876;p90"/>
            <p:cNvSpPr/>
            <p:nvPr/>
          </p:nvSpPr>
          <p:spPr>
            <a:xfrm>
              <a:off x="7951648" y="5172985"/>
              <a:ext cx="207846" cy="208065"/>
            </a:xfrm>
            <a:custGeom>
              <a:avLst/>
              <a:gdLst/>
              <a:ahLst/>
              <a:cxnLst/>
              <a:rect l="l" t="t" r="r" b="b"/>
              <a:pathLst>
                <a:path w="1900" h="1902" extrusionOk="0">
                  <a:moveTo>
                    <a:pt x="1" y="1"/>
                  </a:moveTo>
                  <a:lnTo>
                    <a:pt x="1" y="1741"/>
                  </a:lnTo>
                  <a:lnTo>
                    <a:pt x="1900" y="1901"/>
                  </a:lnTo>
                  <a:lnTo>
                    <a:pt x="1900" y="1385"/>
                  </a:lnTo>
                  <a:lnTo>
                    <a:pt x="1" y="1"/>
                  </a:lnTo>
                  <a:close/>
                </a:path>
              </a:pathLst>
            </a:custGeom>
            <a:solidFill>
              <a:srgbClr val="6286A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7" name="Google Shape;2877;p90"/>
            <p:cNvSpPr/>
            <p:nvPr/>
          </p:nvSpPr>
          <p:spPr>
            <a:xfrm>
              <a:off x="6679066" y="5471193"/>
              <a:ext cx="72965" cy="1319274"/>
            </a:xfrm>
            <a:custGeom>
              <a:avLst/>
              <a:gdLst/>
              <a:ahLst/>
              <a:cxnLst/>
              <a:rect l="l" t="t" r="r" b="b"/>
              <a:pathLst>
                <a:path w="667" h="12060" extrusionOk="0">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8" name="Google Shape;2878;p90"/>
            <p:cNvSpPr/>
            <p:nvPr/>
          </p:nvSpPr>
          <p:spPr>
            <a:xfrm>
              <a:off x="6700835" y="6297445"/>
              <a:ext cx="43866" cy="123067"/>
            </a:xfrm>
            <a:custGeom>
              <a:avLst/>
              <a:gdLst/>
              <a:ahLst/>
              <a:cxnLst/>
              <a:rect l="l" t="t" r="r" b="b"/>
              <a:pathLst>
                <a:path w="401" h="1125" extrusionOk="0">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9" name="Google Shape;2879;p90"/>
            <p:cNvSpPr/>
            <p:nvPr/>
          </p:nvSpPr>
          <p:spPr>
            <a:xfrm>
              <a:off x="6685411" y="5753320"/>
              <a:ext cx="47148" cy="83029"/>
            </a:xfrm>
            <a:custGeom>
              <a:avLst/>
              <a:gdLst/>
              <a:ahLst/>
              <a:cxnLst/>
              <a:rect l="l" t="t" r="r" b="b"/>
              <a:pathLst>
                <a:path w="431" h="759" extrusionOk="0">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0" name="Google Shape;2880;p90"/>
            <p:cNvSpPr/>
            <p:nvPr/>
          </p:nvSpPr>
          <p:spPr>
            <a:xfrm>
              <a:off x="7925940" y="5471193"/>
              <a:ext cx="72855" cy="1319274"/>
            </a:xfrm>
            <a:custGeom>
              <a:avLst/>
              <a:gdLst/>
              <a:ahLst/>
              <a:cxnLst/>
              <a:rect l="l" t="t" r="r" b="b"/>
              <a:pathLst>
                <a:path w="666" h="12060" extrusionOk="0">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1" name="Google Shape;2881;p90"/>
            <p:cNvSpPr/>
            <p:nvPr/>
          </p:nvSpPr>
          <p:spPr>
            <a:xfrm>
              <a:off x="7933160" y="6297445"/>
              <a:ext cx="43757" cy="123067"/>
            </a:xfrm>
            <a:custGeom>
              <a:avLst/>
              <a:gdLst/>
              <a:ahLst/>
              <a:cxnLst/>
              <a:rect l="l" t="t" r="r" b="b"/>
              <a:pathLst>
                <a:path w="400" h="1125" extrusionOk="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2" name="Google Shape;2882;p90"/>
            <p:cNvSpPr/>
            <p:nvPr/>
          </p:nvSpPr>
          <p:spPr>
            <a:xfrm>
              <a:off x="7945303" y="5753320"/>
              <a:ext cx="47258" cy="83029"/>
            </a:xfrm>
            <a:custGeom>
              <a:avLst/>
              <a:gdLst/>
              <a:ahLst/>
              <a:cxnLst/>
              <a:rect l="l" t="t" r="r" b="b"/>
              <a:pathLst>
                <a:path w="432" h="759" extrusionOk="0">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3" name="Google Shape;2883;p90"/>
            <p:cNvSpPr/>
            <p:nvPr/>
          </p:nvSpPr>
          <p:spPr>
            <a:xfrm>
              <a:off x="6582471" y="3670898"/>
              <a:ext cx="256416" cy="232240"/>
            </a:xfrm>
            <a:custGeom>
              <a:avLst/>
              <a:gdLst/>
              <a:ahLst/>
              <a:cxnLst/>
              <a:rect l="l" t="t" r="r" b="b"/>
              <a:pathLst>
                <a:path w="2344" h="2123" extrusionOk="0">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4" name="Google Shape;2884;p90"/>
            <p:cNvSpPr/>
            <p:nvPr/>
          </p:nvSpPr>
          <p:spPr>
            <a:xfrm>
              <a:off x="6622181" y="3722860"/>
              <a:ext cx="141445" cy="127989"/>
            </a:xfrm>
            <a:custGeom>
              <a:avLst/>
              <a:gdLst/>
              <a:ahLst/>
              <a:cxnLst/>
              <a:rect l="l" t="t" r="r" b="b"/>
              <a:pathLst>
                <a:path w="1293" h="1170" extrusionOk="0">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5" name="Google Shape;2885;p90"/>
            <p:cNvSpPr/>
            <p:nvPr/>
          </p:nvSpPr>
          <p:spPr>
            <a:xfrm>
              <a:off x="7838972" y="3670898"/>
              <a:ext cx="256525" cy="232240"/>
            </a:xfrm>
            <a:custGeom>
              <a:avLst/>
              <a:gdLst/>
              <a:ahLst/>
              <a:cxnLst/>
              <a:rect l="l" t="t" r="r" b="b"/>
              <a:pathLst>
                <a:path w="2345" h="2123" extrusionOk="0">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6" name="Google Shape;2886;p90"/>
            <p:cNvSpPr/>
            <p:nvPr/>
          </p:nvSpPr>
          <p:spPr>
            <a:xfrm>
              <a:off x="7914235" y="3722860"/>
              <a:ext cx="141335" cy="127989"/>
            </a:xfrm>
            <a:custGeom>
              <a:avLst/>
              <a:gdLst/>
              <a:ahLst/>
              <a:cxnLst/>
              <a:rect l="l" t="t" r="r" b="b"/>
              <a:pathLst>
                <a:path w="1292" h="1170" extrusionOk="0">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887" name="Google Shape;2887;p90"/>
          <p:cNvGrpSpPr/>
          <p:nvPr/>
        </p:nvGrpSpPr>
        <p:grpSpPr>
          <a:xfrm>
            <a:off x="4805261" y="5426624"/>
            <a:ext cx="2493891" cy="4979753"/>
            <a:chOff x="3645348" y="3554831"/>
            <a:chExt cx="1870418" cy="3734815"/>
          </a:xfrm>
        </p:grpSpPr>
        <p:sp>
          <p:nvSpPr>
            <p:cNvPr id="2888" name="Google Shape;2888;p90"/>
            <p:cNvSpPr/>
            <p:nvPr/>
          </p:nvSpPr>
          <p:spPr>
            <a:xfrm>
              <a:off x="5027761" y="7084097"/>
              <a:ext cx="115081" cy="205549"/>
            </a:xfrm>
            <a:custGeom>
              <a:avLst/>
              <a:gdLst/>
              <a:ahLst/>
              <a:cxnLst/>
              <a:rect l="l" t="t" r="r" b="b"/>
              <a:pathLst>
                <a:path w="1052" h="1879" extrusionOk="0">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9" name="Google Shape;2889;p90"/>
            <p:cNvSpPr/>
            <p:nvPr/>
          </p:nvSpPr>
          <p:spPr>
            <a:xfrm>
              <a:off x="4018819" y="7084097"/>
              <a:ext cx="114753" cy="205549"/>
            </a:xfrm>
            <a:custGeom>
              <a:avLst/>
              <a:gdLst/>
              <a:ahLst/>
              <a:cxnLst/>
              <a:rect l="l" t="t" r="r" b="b"/>
              <a:pathLst>
                <a:path w="1049" h="1879" extrusionOk="0">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0" name="Google Shape;2890;p90"/>
            <p:cNvSpPr/>
            <p:nvPr/>
          </p:nvSpPr>
          <p:spPr>
            <a:xfrm>
              <a:off x="5246768" y="6186301"/>
              <a:ext cx="196141" cy="673530"/>
            </a:xfrm>
            <a:custGeom>
              <a:avLst/>
              <a:gdLst/>
              <a:ahLst/>
              <a:cxnLst/>
              <a:rect l="l" t="t" r="r" b="b"/>
              <a:pathLst>
                <a:path w="1793" h="6157" extrusionOk="0">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1" name="Google Shape;2891;p90"/>
            <p:cNvSpPr/>
            <p:nvPr/>
          </p:nvSpPr>
          <p:spPr>
            <a:xfrm>
              <a:off x="5246768" y="4461706"/>
              <a:ext cx="196141" cy="673530"/>
            </a:xfrm>
            <a:custGeom>
              <a:avLst/>
              <a:gdLst/>
              <a:ahLst/>
              <a:cxnLst/>
              <a:rect l="l" t="t" r="r" b="b"/>
              <a:pathLst>
                <a:path w="1793" h="6157" extrusionOk="0">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2" name="Google Shape;2892;p90"/>
            <p:cNvSpPr/>
            <p:nvPr/>
          </p:nvSpPr>
          <p:spPr>
            <a:xfrm>
              <a:off x="3718204" y="6186301"/>
              <a:ext cx="196360" cy="673530"/>
            </a:xfrm>
            <a:custGeom>
              <a:avLst/>
              <a:gdLst/>
              <a:ahLst/>
              <a:cxnLst/>
              <a:rect l="l" t="t" r="r" b="b"/>
              <a:pathLst>
                <a:path w="1795" h="6157" extrusionOk="0">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3" name="Google Shape;2893;p90"/>
            <p:cNvSpPr/>
            <p:nvPr/>
          </p:nvSpPr>
          <p:spPr>
            <a:xfrm>
              <a:off x="3718204" y="4461706"/>
              <a:ext cx="196360" cy="673530"/>
            </a:xfrm>
            <a:custGeom>
              <a:avLst/>
              <a:gdLst/>
              <a:ahLst/>
              <a:cxnLst/>
              <a:rect l="l" t="t" r="r" b="b"/>
              <a:pathLst>
                <a:path w="1795" h="6157" extrusionOk="0">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4" name="Google Shape;2894;p90"/>
            <p:cNvSpPr/>
            <p:nvPr/>
          </p:nvSpPr>
          <p:spPr>
            <a:xfrm>
              <a:off x="3779356" y="3554831"/>
              <a:ext cx="1602928" cy="3721533"/>
            </a:xfrm>
            <a:custGeom>
              <a:avLst/>
              <a:gdLst/>
              <a:ahLst/>
              <a:cxnLst/>
              <a:rect l="l" t="t" r="r" b="b"/>
              <a:pathLst>
                <a:path w="14653" h="34020" extrusionOk="0">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5" name="Google Shape;2895;p90"/>
            <p:cNvSpPr/>
            <p:nvPr/>
          </p:nvSpPr>
          <p:spPr>
            <a:xfrm>
              <a:off x="4003723" y="3660177"/>
              <a:ext cx="1153653" cy="500143"/>
            </a:xfrm>
            <a:custGeom>
              <a:avLst/>
              <a:gdLst/>
              <a:ahLst/>
              <a:cxnLst/>
              <a:rect l="l" t="t" r="r" b="b"/>
              <a:pathLst>
                <a:path w="10546" h="4572" extrusionOk="0">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6" name="Google Shape;2896;p90"/>
            <p:cNvSpPr/>
            <p:nvPr/>
          </p:nvSpPr>
          <p:spPr>
            <a:xfrm>
              <a:off x="3905268" y="4125320"/>
              <a:ext cx="1350779" cy="822960"/>
            </a:xfrm>
            <a:custGeom>
              <a:avLst/>
              <a:gdLst/>
              <a:ahLst/>
              <a:cxnLst/>
              <a:rect l="l" t="t" r="r" b="b"/>
              <a:pathLst>
                <a:path w="12348" h="7523" extrusionOk="0">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7" name="Google Shape;2897;p90"/>
            <p:cNvSpPr/>
            <p:nvPr/>
          </p:nvSpPr>
          <p:spPr>
            <a:xfrm>
              <a:off x="3862933" y="4063294"/>
              <a:ext cx="401689" cy="749667"/>
            </a:xfrm>
            <a:custGeom>
              <a:avLst/>
              <a:gdLst/>
              <a:ahLst/>
              <a:cxnLst/>
              <a:rect l="l" t="t" r="r" b="b"/>
              <a:pathLst>
                <a:path w="3672" h="6853" extrusionOk="0">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8" name="Google Shape;2898;p90"/>
            <p:cNvSpPr/>
            <p:nvPr/>
          </p:nvSpPr>
          <p:spPr>
            <a:xfrm>
              <a:off x="3825082" y="4736613"/>
              <a:ext cx="384186" cy="83576"/>
            </a:xfrm>
            <a:custGeom>
              <a:avLst/>
              <a:gdLst/>
              <a:ahLst/>
              <a:cxnLst/>
              <a:rect l="l" t="t" r="r" b="b"/>
              <a:pathLst>
                <a:path w="3512" h="764" extrusionOk="0">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9" name="Google Shape;2899;p90"/>
            <p:cNvSpPr/>
            <p:nvPr/>
          </p:nvSpPr>
          <p:spPr>
            <a:xfrm>
              <a:off x="4896707" y="4063294"/>
              <a:ext cx="401580" cy="749667"/>
            </a:xfrm>
            <a:custGeom>
              <a:avLst/>
              <a:gdLst/>
              <a:ahLst/>
              <a:cxnLst/>
              <a:rect l="l" t="t" r="r" b="b"/>
              <a:pathLst>
                <a:path w="3671" h="6853" extrusionOk="0">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0" name="Google Shape;2900;p90"/>
            <p:cNvSpPr/>
            <p:nvPr/>
          </p:nvSpPr>
          <p:spPr>
            <a:xfrm>
              <a:off x="4952061" y="4736613"/>
              <a:ext cx="384624" cy="83576"/>
            </a:xfrm>
            <a:custGeom>
              <a:avLst/>
              <a:gdLst/>
              <a:ahLst/>
              <a:cxnLst/>
              <a:rect l="l" t="t" r="r" b="b"/>
              <a:pathLst>
                <a:path w="3516" h="764" extrusionOk="0">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1" name="Google Shape;2901;p90"/>
            <p:cNvSpPr/>
            <p:nvPr/>
          </p:nvSpPr>
          <p:spPr>
            <a:xfrm>
              <a:off x="4081940" y="4494196"/>
              <a:ext cx="997441" cy="2485616"/>
            </a:xfrm>
            <a:custGeom>
              <a:avLst/>
              <a:gdLst/>
              <a:ahLst/>
              <a:cxnLst/>
              <a:rect l="l" t="t" r="r" b="b"/>
              <a:pathLst>
                <a:path w="9118" h="22722" extrusionOk="0">
                  <a:moveTo>
                    <a:pt x="0" y="1"/>
                  </a:moveTo>
                  <a:lnTo>
                    <a:pt x="0" y="22722"/>
                  </a:lnTo>
                  <a:lnTo>
                    <a:pt x="9117" y="22722"/>
                  </a:lnTo>
                  <a:lnTo>
                    <a:pt x="9117" y="1"/>
                  </a:lnTo>
                  <a:close/>
                </a:path>
              </a:pathLst>
            </a:custGeom>
            <a:solidFill>
              <a:srgbClr val="5896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2" name="Google Shape;2902;p90"/>
            <p:cNvSpPr/>
            <p:nvPr/>
          </p:nvSpPr>
          <p:spPr>
            <a:xfrm>
              <a:off x="4182035" y="4597245"/>
              <a:ext cx="797690" cy="2331592"/>
            </a:xfrm>
            <a:custGeom>
              <a:avLst/>
              <a:gdLst/>
              <a:ahLst/>
              <a:cxnLst/>
              <a:rect l="l" t="t" r="r" b="b"/>
              <a:pathLst>
                <a:path w="7292" h="21314" extrusionOk="0">
                  <a:moveTo>
                    <a:pt x="0" y="0"/>
                  </a:moveTo>
                  <a:lnTo>
                    <a:pt x="0" y="21313"/>
                  </a:lnTo>
                  <a:lnTo>
                    <a:pt x="7292" y="21313"/>
                  </a:lnTo>
                  <a:lnTo>
                    <a:pt x="7292" y="0"/>
                  </a:lnTo>
                  <a:close/>
                </a:path>
              </a:pathLst>
            </a:custGeom>
            <a:solidFill>
              <a:srgbClr val="7EA9A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3" name="Google Shape;2903;p90"/>
            <p:cNvSpPr/>
            <p:nvPr/>
          </p:nvSpPr>
          <p:spPr>
            <a:xfrm>
              <a:off x="4137293" y="4174219"/>
              <a:ext cx="391516" cy="71105"/>
            </a:xfrm>
            <a:custGeom>
              <a:avLst/>
              <a:gdLst/>
              <a:ahLst/>
              <a:cxnLst/>
              <a:rect l="l" t="t" r="r" b="b"/>
              <a:pathLst>
                <a:path w="3579" h="650" extrusionOk="0">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4" name="Google Shape;2904;p90"/>
            <p:cNvSpPr/>
            <p:nvPr/>
          </p:nvSpPr>
          <p:spPr>
            <a:xfrm>
              <a:off x="3905268" y="5093456"/>
              <a:ext cx="176778" cy="1835387"/>
            </a:xfrm>
            <a:custGeom>
              <a:avLst/>
              <a:gdLst/>
              <a:ahLst/>
              <a:cxnLst/>
              <a:rect l="l" t="t" r="r" b="b"/>
              <a:pathLst>
                <a:path w="1616" h="16778" extrusionOk="0">
                  <a:moveTo>
                    <a:pt x="0" y="0"/>
                  </a:moveTo>
                  <a:lnTo>
                    <a:pt x="0" y="16777"/>
                  </a:lnTo>
                  <a:lnTo>
                    <a:pt x="1615" y="16777"/>
                  </a:lnTo>
                  <a:lnTo>
                    <a:pt x="1615" y="0"/>
                  </a:lnTo>
                  <a:close/>
                </a:path>
              </a:pathLst>
            </a:custGeom>
            <a:solidFill>
              <a:srgbClr val="4D847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5" name="Google Shape;2905;p90"/>
            <p:cNvSpPr/>
            <p:nvPr/>
          </p:nvSpPr>
          <p:spPr>
            <a:xfrm>
              <a:off x="5079286" y="5079782"/>
              <a:ext cx="176778" cy="1849061"/>
            </a:xfrm>
            <a:custGeom>
              <a:avLst/>
              <a:gdLst/>
              <a:ahLst/>
              <a:cxnLst/>
              <a:rect l="l" t="t" r="r" b="b"/>
              <a:pathLst>
                <a:path w="1616" h="16903" extrusionOk="0">
                  <a:moveTo>
                    <a:pt x="0" y="1"/>
                  </a:moveTo>
                  <a:lnTo>
                    <a:pt x="0" y="16902"/>
                  </a:lnTo>
                  <a:lnTo>
                    <a:pt x="1615" y="16902"/>
                  </a:lnTo>
                  <a:lnTo>
                    <a:pt x="1615" y="1"/>
                  </a:lnTo>
                  <a:close/>
                </a:path>
              </a:pathLst>
            </a:custGeom>
            <a:solidFill>
              <a:srgbClr val="4D847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6" name="Google Shape;2906;p90"/>
            <p:cNvSpPr/>
            <p:nvPr/>
          </p:nvSpPr>
          <p:spPr>
            <a:xfrm>
              <a:off x="4162126" y="7024368"/>
              <a:ext cx="837071" cy="129740"/>
            </a:xfrm>
            <a:custGeom>
              <a:avLst/>
              <a:gdLst/>
              <a:ahLst/>
              <a:cxnLst/>
              <a:rect l="l" t="t" r="r" b="b"/>
              <a:pathLst>
                <a:path w="7652" h="1186" extrusionOk="0">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7" name="Google Shape;2907;p90"/>
            <p:cNvSpPr/>
            <p:nvPr/>
          </p:nvSpPr>
          <p:spPr>
            <a:xfrm>
              <a:off x="4549490" y="6956434"/>
              <a:ext cx="62244" cy="294813"/>
            </a:xfrm>
            <a:custGeom>
              <a:avLst/>
              <a:gdLst/>
              <a:ahLst/>
              <a:cxnLst/>
              <a:rect l="l" t="t" r="r" b="b"/>
              <a:pathLst>
                <a:path w="569" h="2695" extrusionOk="0">
                  <a:moveTo>
                    <a:pt x="1" y="1"/>
                  </a:moveTo>
                  <a:lnTo>
                    <a:pt x="1" y="2695"/>
                  </a:lnTo>
                  <a:lnTo>
                    <a:pt x="569" y="2695"/>
                  </a:lnTo>
                  <a:lnTo>
                    <a:pt x="569" y="1"/>
                  </a:lnTo>
                  <a:close/>
                </a:path>
              </a:pathLst>
            </a:custGeom>
            <a:solidFill>
              <a:srgbClr val="5896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8" name="Google Shape;2908;p90"/>
            <p:cNvSpPr/>
            <p:nvPr/>
          </p:nvSpPr>
          <p:spPr>
            <a:xfrm>
              <a:off x="3645348" y="4334044"/>
              <a:ext cx="208065" cy="207955"/>
            </a:xfrm>
            <a:custGeom>
              <a:avLst/>
              <a:gdLst/>
              <a:ahLst/>
              <a:cxnLst/>
              <a:rect l="l" t="t" r="r" b="b"/>
              <a:pathLst>
                <a:path w="1902" h="1901" extrusionOk="0">
                  <a:moveTo>
                    <a:pt x="1901" y="0"/>
                  </a:moveTo>
                  <a:lnTo>
                    <a:pt x="1" y="1385"/>
                  </a:lnTo>
                  <a:lnTo>
                    <a:pt x="1" y="1901"/>
                  </a:lnTo>
                  <a:lnTo>
                    <a:pt x="1901" y="1741"/>
                  </a:lnTo>
                  <a:lnTo>
                    <a:pt x="1901" y="0"/>
                  </a:lnTo>
                  <a:close/>
                </a:path>
              </a:pathLst>
            </a:custGeom>
            <a:solidFill>
              <a:srgbClr val="43736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9" name="Google Shape;2909;p90"/>
            <p:cNvSpPr/>
            <p:nvPr/>
          </p:nvSpPr>
          <p:spPr>
            <a:xfrm>
              <a:off x="5307920" y="4334044"/>
              <a:ext cx="207846" cy="207955"/>
            </a:xfrm>
            <a:custGeom>
              <a:avLst/>
              <a:gdLst/>
              <a:ahLst/>
              <a:cxnLst/>
              <a:rect l="l" t="t" r="r" b="b"/>
              <a:pathLst>
                <a:path w="1900" h="1901" extrusionOk="0">
                  <a:moveTo>
                    <a:pt x="0" y="0"/>
                  </a:moveTo>
                  <a:lnTo>
                    <a:pt x="0" y="1741"/>
                  </a:lnTo>
                  <a:lnTo>
                    <a:pt x="1900" y="1901"/>
                  </a:lnTo>
                  <a:lnTo>
                    <a:pt x="1900" y="1385"/>
                  </a:lnTo>
                  <a:lnTo>
                    <a:pt x="0" y="0"/>
                  </a:lnTo>
                  <a:close/>
                </a:path>
              </a:pathLst>
            </a:custGeom>
            <a:solidFill>
              <a:srgbClr val="43736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0" name="Google Shape;2910;p90"/>
            <p:cNvSpPr/>
            <p:nvPr/>
          </p:nvSpPr>
          <p:spPr>
            <a:xfrm>
              <a:off x="3967842" y="5159530"/>
              <a:ext cx="45726" cy="1703788"/>
            </a:xfrm>
            <a:custGeom>
              <a:avLst/>
              <a:gdLst/>
              <a:ahLst/>
              <a:cxnLst/>
              <a:rect l="l" t="t" r="r" b="b"/>
              <a:pathLst>
                <a:path w="418" h="15575" extrusionOk="0">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1" name="Google Shape;2911;p90"/>
            <p:cNvSpPr/>
            <p:nvPr/>
          </p:nvSpPr>
          <p:spPr>
            <a:xfrm>
              <a:off x="5147657" y="5159530"/>
              <a:ext cx="46273" cy="1703788"/>
            </a:xfrm>
            <a:custGeom>
              <a:avLst/>
              <a:gdLst/>
              <a:ahLst/>
              <a:cxnLst/>
              <a:rect l="l" t="t" r="r" b="b"/>
              <a:pathLst>
                <a:path w="423" h="15575" extrusionOk="0">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2" name="Google Shape;2912;p90"/>
            <p:cNvSpPr/>
            <p:nvPr/>
          </p:nvSpPr>
          <p:spPr>
            <a:xfrm>
              <a:off x="3841163" y="3673742"/>
              <a:ext cx="299626" cy="259151"/>
            </a:xfrm>
            <a:custGeom>
              <a:avLst/>
              <a:gdLst/>
              <a:ahLst/>
              <a:cxnLst/>
              <a:rect l="l" t="t" r="r" b="b"/>
              <a:pathLst>
                <a:path w="2739" h="2369" extrusionOk="0">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3" name="Google Shape;2913;p90"/>
            <p:cNvSpPr/>
            <p:nvPr/>
          </p:nvSpPr>
          <p:spPr>
            <a:xfrm>
              <a:off x="3891156" y="3731940"/>
              <a:ext cx="165073" cy="142757"/>
            </a:xfrm>
            <a:custGeom>
              <a:avLst/>
              <a:gdLst/>
              <a:ahLst/>
              <a:cxnLst/>
              <a:rect l="l" t="t" r="r" b="b"/>
              <a:pathLst>
                <a:path w="1509" h="1305" extrusionOk="0">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4" name="Google Shape;2914;p90"/>
            <p:cNvSpPr/>
            <p:nvPr/>
          </p:nvSpPr>
          <p:spPr>
            <a:xfrm>
              <a:off x="5020432" y="3673742"/>
              <a:ext cx="299735" cy="259151"/>
            </a:xfrm>
            <a:custGeom>
              <a:avLst/>
              <a:gdLst/>
              <a:ahLst/>
              <a:cxnLst/>
              <a:rect l="l" t="t" r="r" b="b"/>
              <a:pathLst>
                <a:path w="2740" h="2369" extrusionOk="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5" name="Google Shape;2915;p90"/>
            <p:cNvSpPr/>
            <p:nvPr/>
          </p:nvSpPr>
          <p:spPr>
            <a:xfrm>
              <a:off x="5104884" y="3731940"/>
              <a:ext cx="165292" cy="142757"/>
            </a:xfrm>
            <a:custGeom>
              <a:avLst/>
              <a:gdLst/>
              <a:ahLst/>
              <a:cxnLst/>
              <a:rect l="l" t="t" r="r" b="b"/>
              <a:pathLst>
                <a:path w="1511" h="1305" extrusionOk="0">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917" name="Google Shape;2917;p90"/>
          <p:cNvSpPr txBox="1">
            <a:spLocks noGrp="1"/>
          </p:cNvSpPr>
          <p:nvPr>
            <p:ph type="subTitle" idx="2"/>
          </p:nvPr>
        </p:nvSpPr>
        <p:spPr>
          <a:xfrm>
            <a:off x="1021488" y="1924468"/>
            <a:ext cx="2779600" cy="814800"/>
          </a:xfrm>
          <a:prstGeom prst="rect">
            <a:avLst/>
          </a:prstGeom>
        </p:spPr>
        <p:txBody>
          <a:bodyPr spcFirstLastPara="1" wrap="square" lIns="121900" tIns="121900" rIns="121900" bIns="121900" anchor="ctr" anchorCtr="0">
            <a:noAutofit/>
          </a:bodyPr>
          <a:lstStyle/>
          <a:p>
            <a:pPr marL="0" indent="0"/>
            <a:r>
              <a:rPr lang="en-US" dirty="0"/>
              <a:t>A Linear regressions coefficients (m, b) are calculated for each predictor individually.</a:t>
            </a:r>
            <a:endParaRPr dirty="0"/>
          </a:p>
        </p:txBody>
      </p:sp>
      <p:sp>
        <p:nvSpPr>
          <p:cNvPr id="2919" name="Google Shape;2919;p90"/>
          <p:cNvSpPr txBox="1">
            <a:spLocks noGrp="1"/>
          </p:cNvSpPr>
          <p:nvPr>
            <p:ph type="subTitle" idx="4"/>
          </p:nvPr>
        </p:nvSpPr>
        <p:spPr>
          <a:xfrm>
            <a:off x="4673820" y="1924468"/>
            <a:ext cx="2779600" cy="814800"/>
          </a:xfrm>
          <a:prstGeom prst="rect">
            <a:avLst/>
          </a:prstGeom>
        </p:spPr>
        <p:txBody>
          <a:bodyPr spcFirstLastPara="1" wrap="square" lIns="121900" tIns="121900" rIns="121900" bIns="121900" anchor="ctr" anchorCtr="0">
            <a:noAutofit/>
          </a:bodyPr>
          <a:lstStyle/>
          <a:p>
            <a:pPr marL="0" indent="0"/>
            <a:r>
              <a:rPr lang="en-US" dirty="0"/>
              <a:t>m and b are calculated from scratch by the following equations:</a:t>
            </a:r>
            <a:endParaRPr dirty="0"/>
          </a:p>
        </p:txBody>
      </p:sp>
      <p:sp>
        <p:nvSpPr>
          <p:cNvPr id="2921" name="Google Shape;2921;p90"/>
          <p:cNvSpPr txBox="1">
            <a:spLocks noGrp="1"/>
          </p:cNvSpPr>
          <p:nvPr>
            <p:ph type="subTitle" idx="6"/>
          </p:nvPr>
        </p:nvSpPr>
        <p:spPr>
          <a:xfrm>
            <a:off x="8737308" y="1915091"/>
            <a:ext cx="2779600" cy="814800"/>
          </a:xfrm>
          <a:prstGeom prst="rect">
            <a:avLst/>
          </a:prstGeom>
        </p:spPr>
        <p:txBody>
          <a:bodyPr spcFirstLastPara="1" wrap="square" lIns="121900" tIns="121900" rIns="121900" bIns="121900" anchor="ctr" anchorCtr="0">
            <a:noAutofit/>
          </a:bodyPr>
          <a:lstStyle/>
          <a:p>
            <a:pPr marL="0" indent="0"/>
            <a:r>
              <a:rPr lang="en-US" dirty="0"/>
              <a:t>To calculate the mean and the intercept </a:t>
            </a:r>
            <a:endParaRPr dirty="0"/>
          </a:p>
        </p:txBody>
      </p:sp>
      <p:pic>
        <p:nvPicPr>
          <p:cNvPr id="8" name="Picture 7">
            <a:extLst>
              <a:ext uri="{FF2B5EF4-FFF2-40B4-BE49-F238E27FC236}">
                <a16:creationId xmlns:a16="http://schemas.microsoft.com/office/drawing/2014/main" id="{98471A5F-C15E-FB61-3BC4-D341ED78F6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489" y="3506621"/>
            <a:ext cx="2801425" cy="869527"/>
          </a:xfrm>
          <a:prstGeom prst="rect">
            <a:avLst/>
          </a:prstGeom>
          <a:noFill/>
          <a:ln>
            <a:noFill/>
          </a:ln>
        </p:spPr>
      </p:pic>
      <p:pic>
        <p:nvPicPr>
          <p:cNvPr id="9" name="Picture 8">
            <a:extLst>
              <a:ext uri="{FF2B5EF4-FFF2-40B4-BE49-F238E27FC236}">
                <a16:creationId xmlns:a16="http://schemas.microsoft.com/office/drawing/2014/main" id="{84F4E081-DBEF-47FF-CC20-9FFC36432B55}"/>
              </a:ext>
            </a:extLst>
          </p:cNvPr>
          <p:cNvPicPr>
            <a:picLocks noChangeAspect="1"/>
          </p:cNvPicPr>
          <p:nvPr/>
        </p:nvPicPr>
        <p:blipFill rotWithShape="1">
          <a:blip r:embed="rId4">
            <a:extLst>
              <a:ext uri="{28A0092B-C50C-407E-A947-70E740481C1C}">
                <a14:useLocalDpi xmlns:a14="http://schemas.microsoft.com/office/drawing/2010/main" val="0"/>
              </a:ext>
            </a:extLst>
          </a:blip>
          <a:srcRect l="4325" t="4826" b="57344"/>
          <a:stretch/>
        </p:blipFill>
        <p:spPr bwMode="auto">
          <a:xfrm>
            <a:off x="4360013" y="3040804"/>
            <a:ext cx="3534799" cy="1430492"/>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42C9C677-444C-0216-91B3-F997DBAE9DCD}"/>
              </a:ext>
            </a:extLst>
          </p:cNvPr>
          <p:cNvPicPr>
            <a:picLocks noChangeAspect="1"/>
          </p:cNvPicPr>
          <p:nvPr/>
        </p:nvPicPr>
        <p:blipFill rotWithShape="1">
          <a:blip r:embed="rId4">
            <a:extLst>
              <a:ext uri="{28A0092B-C50C-407E-A947-70E740481C1C}">
                <a14:useLocalDpi xmlns:a14="http://schemas.microsoft.com/office/drawing/2010/main" val="0"/>
              </a:ext>
            </a:extLst>
          </a:blip>
          <a:srcRect l="4" t="41754" r="25494" b="2262"/>
          <a:stretch/>
        </p:blipFill>
        <p:spPr bwMode="auto">
          <a:xfrm>
            <a:off x="8587625" y="3129464"/>
            <a:ext cx="3119815" cy="1528664"/>
          </a:xfrm>
          <a:prstGeom prst="rect">
            <a:avLst/>
          </a:prstGeom>
          <a:noFill/>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17">
                                            <p:txEl>
                                              <p:pRg st="0" end="0"/>
                                            </p:txEl>
                                          </p:spTgt>
                                        </p:tgtEl>
                                        <p:attrNameLst>
                                          <p:attrName>style.visibility</p:attrName>
                                        </p:attrNameLst>
                                      </p:cBhvr>
                                      <p:to>
                                        <p:strVal val="visible"/>
                                      </p:to>
                                    </p:set>
                                    <p:animEffect transition="in" filter="fade">
                                      <p:cBhvr>
                                        <p:cTn id="7" dur="500"/>
                                        <p:tgtEl>
                                          <p:spTgt spid="29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816"/>
                                        </p:tgtEl>
                                        <p:attrNameLst>
                                          <p:attrName>style.visibility</p:attrName>
                                        </p:attrNameLst>
                                      </p:cBhvr>
                                      <p:to>
                                        <p:strVal val="visible"/>
                                      </p:to>
                                    </p:set>
                                    <p:animEffect transition="in" filter="fade">
                                      <p:cBhvr>
                                        <p:cTn id="13" dur="500"/>
                                        <p:tgtEl>
                                          <p:spTgt spid="28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19">
                                            <p:txEl>
                                              <p:pRg st="0" end="0"/>
                                            </p:txEl>
                                          </p:spTgt>
                                        </p:tgtEl>
                                        <p:attrNameLst>
                                          <p:attrName>style.visibility</p:attrName>
                                        </p:attrNameLst>
                                      </p:cBhvr>
                                      <p:to>
                                        <p:strVal val="visible"/>
                                      </p:to>
                                    </p:set>
                                    <p:animEffect transition="in" filter="fade">
                                      <p:cBhvr>
                                        <p:cTn id="18" dur="500"/>
                                        <p:tgtEl>
                                          <p:spTgt spid="2919">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2887"/>
                                        </p:tgtEl>
                                        <p:attrNameLst>
                                          <p:attrName>style.visibility</p:attrName>
                                        </p:attrNameLst>
                                      </p:cBhvr>
                                      <p:to>
                                        <p:strVal val="visible"/>
                                      </p:to>
                                    </p:set>
                                    <p:animEffect transition="in" filter="fade">
                                      <p:cBhvr>
                                        <p:cTn id="24" dur="500"/>
                                        <p:tgtEl>
                                          <p:spTgt spid="288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21">
                                            <p:txEl>
                                              <p:pRg st="0" end="0"/>
                                            </p:txEl>
                                          </p:spTgt>
                                        </p:tgtEl>
                                        <p:attrNameLst>
                                          <p:attrName>style.visibility</p:attrName>
                                        </p:attrNameLst>
                                      </p:cBhvr>
                                      <p:to>
                                        <p:strVal val="visible"/>
                                      </p:to>
                                    </p:set>
                                    <p:animEffect transition="in" filter="fade">
                                      <p:cBhvr>
                                        <p:cTn id="29" dur="500"/>
                                        <p:tgtEl>
                                          <p:spTgt spid="2921">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854"/>
                                        </p:tgtEl>
                                        <p:attrNameLst>
                                          <p:attrName>style.visibility</p:attrName>
                                        </p:attrNameLst>
                                      </p:cBhvr>
                                      <p:to>
                                        <p:strVal val="visible"/>
                                      </p:to>
                                    </p:set>
                                    <p:animEffect transition="in" filter="fade">
                                      <p:cBhvr>
                                        <p:cTn id="35" dur="500"/>
                                        <p:tgtEl>
                                          <p:spTgt spid="2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7" grpId="0" build="p"/>
      <p:bldP spid="2919" grpId="0" build="p"/>
      <p:bldP spid="292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7"/>
        <p:cNvGrpSpPr/>
        <p:nvPr/>
      </p:nvGrpSpPr>
      <p:grpSpPr>
        <a:xfrm>
          <a:off x="0" y="0"/>
          <a:ext cx="0" cy="0"/>
          <a:chOff x="0" y="0"/>
          <a:chExt cx="0" cy="0"/>
        </a:xfrm>
      </p:grpSpPr>
      <p:sp>
        <p:nvSpPr>
          <p:cNvPr id="2398" name="Google Shape;2398;p79"/>
          <p:cNvSpPr/>
          <p:nvPr/>
        </p:nvSpPr>
        <p:spPr>
          <a:xfrm>
            <a:off x="1097900" y="2246433"/>
            <a:ext cx="2724800" cy="738000"/>
          </a:xfrm>
          <a:prstGeom prst="rect">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4D000"/>
              </a:solidFill>
              <a:latin typeface="Arial"/>
              <a:cs typeface="Arial"/>
              <a:sym typeface="Arial"/>
            </a:endParaRPr>
          </a:p>
        </p:txBody>
      </p:sp>
      <p:sp>
        <p:nvSpPr>
          <p:cNvPr id="2399" name="Google Shape;2399;p79"/>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0" name="Google Shape;2400;p79"/>
          <p:cNvSpPr txBox="1">
            <a:spLocks noGrp="1"/>
          </p:cNvSpPr>
          <p:nvPr>
            <p:ph type="title"/>
          </p:nvPr>
        </p:nvSpPr>
        <p:spPr>
          <a:xfrm>
            <a:off x="1097900" y="1341633"/>
            <a:ext cx="5755661" cy="4766400"/>
          </a:xfrm>
          <a:prstGeom prst="rect">
            <a:avLst/>
          </a:prstGeom>
        </p:spPr>
        <p:txBody>
          <a:bodyPr spcFirstLastPara="1" wrap="square" lIns="121900" tIns="121900" rIns="121900" bIns="121900" anchor="t" anchorCtr="0">
            <a:noAutofit/>
          </a:bodyPr>
          <a:lstStyle/>
          <a:p>
            <a:r>
              <a:rPr lang="en-US" sz="4800" dirty="0"/>
              <a:t>Linear regression by</a:t>
            </a:r>
            <a:br>
              <a:rPr lang="en-US" sz="4800" dirty="0"/>
            </a:br>
            <a:r>
              <a:rPr lang="en-US" sz="4800" dirty="0"/>
              <a:t>Python package</a:t>
            </a:r>
            <a:endParaRPr sz="4800" dirty="0"/>
          </a:p>
          <a:p>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006"/>
        <p:cNvGrpSpPr/>
        <p:nvPr/>
      </p:nvGrpSpPr>
      <p:grpSpPr>
        <a:xfrm>
          <a:off x="0" y="0"/>
          <a:ext cx="0" cy="0"/>
          <a:chOff x="0" y="0"/>
          <a:chExt cx="0" cy="0"/>
        </a:xfrm>
      </p:grpSpPr>
      <p:sp>
        <p:nvSpPr>
          <p:cNvPr id="2007" name="Google Shape;2007;p67"/>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8" name="Google Shape;2008;p67"/>
          <p:cNvSpPr txBox="1">
            <a:spLocks noGrp="1"/>
          </p:cNvSpPr>
          <p:nvPr>
            <p:ph type="title"/>
          </p:nvPr>
        </p:nvSpPr>
        <p:spPr>
          <a:xfrm>
            <a:off x="950967" y="518903"/>
            <a:ext cx="4333249" cy="763600"/>
          </a:xfrm>
          <a:prstGeom prst="rect">
            <a:avLst/>
          </a:prstGeom>
        </p:spPr>
        <p:txBody>
          <a:bodyPr spcFirstLastPara="1" wrap="square" lIns="121900" tIns="121900" rIns="121900" bIns="121900" anchor="ctr" anchorCtr="0">
            <a:noAutofit/>
          </a:bodyPr>
          <a:lstStyle/>
          <a:p>
            <a:r>
              <a:rPr lang="en-US" sz="3600" b="1" dirty="0">
                <a:solidFill>
                  <a:srgbClr val="F4D000"/>
                </a:solidFill>
              </a:rPr>
              <a:t>Multivariable Linear Regression</a:t>
            </a:r>
            <a:endParaRPr sz="3600" b="1" dirty="0">
              <a:solidFill>
                <a:srgbClr val="F4D000"/>
              </a:solidFill>
            </a:endParaRPr>
          </a:p>
        </p:txBody>
      </p:sp>
      <p:grpSp>
        <p:nvGrpSpPr>
          <p:cNvPr id="2040" name="Google Shape;2040;p67"/>
          <p:cNvGrpSpPr/>
          <p:nvPr/>
        </p:nvGrpSpPr>
        <p:grpSpPr>
          <a:xfrm>
            <a:off x="4189025" y="2112501"/>
            <a:ext cx="1851865" cy="1363000"/>
            <a:chOff x="835925" y="1371075"/>
            <a:chExt cx="1765475" cy="1351825"/>
          </a:xfrm>
        </p:grpSpPr>
        <p:sp>
          <p:nvSpPr>
            <p:cNvPr id="2041" name="Google Shape;2041;p67"/>
            <p:cNvSpPr/>
            <p:nvPr/>
          </p:nvSpPr>
          <p:spPr>
            <a:xfrm>
              <a:off x="2327825" y="2203350"/>
              <a:ext cx="237700" cy="519550"/>
            </a:xfrm>
            <a:custGeom>
              <a:avLst/>
              <a:gdLst/>
              <a:ahLst/>
              <a:cxnLst/>
              <a:rect l="l" t="t" r="r" b="b"/>
              <a:pathLst>
                <a:path w="9508" h="20782" extrusionOk="0">
                  <a:moveTo>
                    <a:pt x="1836" y="0"/>
                  </a:moveTo>
                  <a:cubicBezTo>
                    <a:pt x="835" y="0"/>
                    <a:pt x="1" y="834"/>
                    <a:pt x="1" y="1835"/>
                  </a:cubicBezTo>
                  <a:lnTo>
                    <a:pt x="1" y="18947"/>
                  </a:lnTo>
                  <a:cubicBezTo>
                    <a:pt x="1" y="19948"/>
                    <a:pt x="835" y="20782"/>
                    <a:pt x="1836" y="20782"/>
                  </a:cubicBezTo>
                  <a:lnTo>
                    <a:pt x="7673" y="20782"/>
                  </a:lnTo>
                  <a:cubicBezTo>
                    <a:pt x="8674" y="20782"/>
                    <a:pt x="9508" y="19948"/>
                    <a:pt x="9508" y="18947"/>
                  </a:cubicBezTo>
                  <a:lnTo>
                    <a:pt x="9508" y="1835"/>
                  </a:lnTo>
                  <a:cubicBezTo>
                    <a:pt x="9508" y="834"/>
                    <a:pt x="8674" y="0"/>
                    <a:pt x="767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2" name="Google Shape;2042;p67"/>
            <p:cNvSpPr/>
            <p:nvPr/>
          </p:nvSpPr>
          <p:spPr>
            <a:xfrm>
              <a:off x="873475" y="2203350"/>
              <a:ext cx="237675" cy="519550"/>
            </a:xfrm>
            <a:custGeom>
              <a:avLst/>
              <a:gdLst/>
              <a:ahLst/>
              <a:cxnLst/>
              <a:rect l="l" t="t" r="r" b="b"/>
              <a:pathLst>
                <a:path w="9507" h="20782" extrusionOk="0">
                  <a:moveTo>
                    <a:pt x="1835" y="0"/>
                  </a:moveTo>
                  <a:cubicBezTo>
                    <a:pt x="834" y="0"/>
                    <a:pt x="0" y="834"/>
                    <a:pt x="0" y="1835"/>
                  </a:cubicBezTo>
                  <a:lnTo>
                    <a:pt x="0" y="18947"/>
                  </a:lnTo>
                  <a:cubicBezTo>
                    <a:pt x="0" y="19948"/>
                    <a:pt x="834" y="20782"/>
                    <a:pt x="1835" y="20782"/>
                  </a:cubicBezTo>
                  <a:lnTo>
                    <a:pt x="7672" y="20782"/>
                  </a:lnTo>
                  <a:cubicBezTo>
                    <a:pt x="8673" y="20782"/>
                    <a:pt x="9473" y="19948"/>
                    <a:pt x="9507" y="18947"/>
                  </a:cubicBezTo>
                  <a:lnTo>
                    <a:pt x="9507" y="1835"/>
                  </a:lnTo>
                  <a:cubicBezTo>
                    <a:pt x="9507" y="834"/>
                    <a:pt x="8673" y="0"/>
                    <a:pt x="767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3" name="Google Shape;2043;p67"/>
            <p:cNvSpPr/>
            <p:nvPr/>
          </p:nvSpPr>
          <p:spPr>
            <a:xfrm>
              <a:off x="1215375" y="2435175"/>
              <a:ext cx="983225" cy="126775"/>
            </a:xfrm>
            <a:custGeom>
              <a:avLst/>
              <a:gdLst/>
              <a:ahLst/>
              <a:cxnLst/>
              <a:rect l="l" t="t" r="r" b="b"/>
              <a:pathLst>
                <a:path w="39329" h="5071" extrusionOk="0">
                  <a:moveTo>
                    <a:pt x="0" y="0"/>
                  </a:moveTo>
                  <a:lnTo>
                    <a:pt x="0" y="5071"/>
                  </a:lnTo>
                  <a:lnTo>
                    <a:pt x="39329" y="5071"/>
                  </a:lnTo>
                  <a:lnTo>
                    <a:pt x="39329"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4" name="Google Shape;2044;p67"/>
            <p:cNvSpPr/>
            <p:nvPr/>
          </p:nvSpPr>
          <p:spPr>
            <a:xfrm>
              <a:off x="855950" y="1371075"/>
              <a:ext cx="1724600" cy="1190875"/>
            </a:xfrm>
            <a:custGeom>
              <a:avLst/>
              <a:gdLst/>
              <a:ahLst/>
              <a:cxnLst/>
              <a:rect l="l" t="t" r="r" b="b"/>
              <a:pathLst>
                <a:path w="68984" h="47635" extrusionOk="0">
                  <a:moveTo>
                    <a:pt x="34529" y="4712"/>
                  </a:moveTo>
                  <a:cubicBezTo>
                    <a:pt x="34759" y="4712"/>
                    <a:pt x="34992" y="4721"/>
                    <a:pt x="35226" y="4737"/>
                  </a:cubicBezTo>
                  <a:lnTo>
                    <a:pt x="48569" y="5471"/>
                  </a:lnTo>
                  <a:cubicBezTo>
                    <a:pt x="49569" y="5538"/>
                    <a:pt x="50437" y="6205"/>
                    <a:pt x="50770" y="7139"/>
                  </a:cubicBezTo>
                  <a:lnTo>
                    <a:pt x="53239" y="14211"/>
                  </a:lnTo>
                  <a:lnTo>
                    <a:pt x="15845" y="14211"/>
                  </a:lnTo>
                  <a:lnTo>
                    <a:pt x="18280" y="7139"/>
                  </a:lnTo>
                  <a:cubicBezTo>
                    <a:pt x="18614" y="6205"/>
                    <a:pt x="19514" y="5571"/>
                    <a:pt x="20515" y="5471"/>
                  </a:cubicBezTo>
                  <a:lnTo>
                    <a:pt x="33858" y="4737"/>
                  </a:lnTo>
                  <a:cubicBezTo>
                    <a:pt x="34075" y="4721"/>
                    <a:pt x="34300" y="4712"/>
                    <a:pt x="34529" y="4712"/>
                  </a:cubicBezTo>
                  <a:close/>
                  <a:moveTo>
                    <a:pt x="34525" y="1"/>
                  </a:moveTo>
                  <a:cubicBezTo>
                    <a:pt x="25852" y="34"/>
                    <a:pt x="19848" y="901"/>
                    <a:pt x="16346" y="1602"/>
                  </a:cubicBezTo>
                  <a:cubicBezTo>
                    <a:pt x="14111" y="2069"/>
                    <a:pt x="12276" y="3537"/>
                    <a:pt x="11375" y="5538"/>
                  </a:cubicBezTo>
                  <a:lnTo>
                    <a:pt x="6905" y="15545"/>
                  </a:lnTo>
                  <a:cubicBezTo>
                    <a:pt x="6605" y="16179"/>
                    <a:pt x="6272" y="16713"/>
                    <a:pt x="5871" y="17246"/>
                  </a:cubicBezTo>
                  <a:lnTo>
                    <a:pt x="4337" y="19114"/>
                  </a:lnTo>
                  <a:lnTo>
                    <a:pt x="4103" y="19381"/>
                  </a:lnTo>
                  <a:cubicBezTo>
                    <a:pt x="4070" y="19415"/>
                    <a:pt x="4070" y="19415"/>
                    <a:pt x="4070" y="19448"/>
                  </a:cubicBezTo>
                  <a:cubicBezTo>
                    <a:pt x="3603" y="20048"/>
                    <a:pt x="3403" y="20749"/>
                    <a:pt x="3403" y="21449"/>
                  </a:cubicBezTo>
                  <a:lnTo>
                    <a:pt x="1768" y="23784"/>
                  </a:lnTo>
                  <a:cubicBezTo>
                    <a:pt x="568" y="25552"/>
                    <a:pt x="1" y="27687"/>
                    <a:pt x="234" y="29855"/>
                  </a:cubicBezTo>
                  <a:lnTo>
                    <a:pt x="1869" y="45567"/>
                  </a:lnTo>
                  <a:cubicBezTo>
                    <a:pt x="2002" y="46767"/>
                    <a:pt x="3003" y="47635"/>
                    <a:pt x="4204" y="47635"/>
                  </a:cubicBezTo>
                  <a:lnTo>
                    <a:pt x="17113" y="47635"/>
                  </a:lnTo>
                  <a:cubicBezTo>
                    <a:pt x="18080" y="47635"/>
                    <a:pt x="18947" y="47234"/>
                    <a:pt x="19581" y="46534"/>
                  </a:cubicBezTo>
                  <a:lnTo>
                    <a:pt x="19615" y="46467"/>
                  </a:lnTo>
                  <a:lnTo>
                    <a:pt x="49436" y="46467"/>
                  </a:lnTo>
                  <a:lnTo>
                    <a:pt x="49469" y="46534"/>
                  </a:lnTo>
                  <a:cubicBezTo>
                    <a:pt x="50103" y="47234"/>
                    <a:pt x="50970" y="47635"/>
                    <a:pt x="51938" y="47635"/>
                  </a:cubicBezTo>
                  <a:lnTo>
                    <a:pt x="64880" y="47635"/>
                  </a:lnTo>
                  <a:cubicBezTo>
                    <a:pt x="66081" y="47635"/>
                    <a:pt x="67082" y="46734"/>
                    <a:pt x="67215" y="45567"/>
                  </a:cubicBezTo>
                  <a:lnTo>
                    <a:pt x="68816" y="29855"/>
                  </a:lnTo>
                  <a:cubicBezTo>
                    <a:pt x="68983" y="27720"/>
                    <a:pt x="68449" y="25552"/>
                    <a:pt x="67249" y="23784"/>
                  </a:cubicBezTo>
                  <a:lnTo>
                    <a:pt x="65614" y="21449"/>
                  </a:lnTo>
                  <a:cubicBezTo>
                    <a:pt x="65614" y="20749"/>
                    <a:pt x="65381" y="20048"/>
                    <a:pt x="64947" y="19448"/>
                  </a:cubicBezTo>
                  <a:cubicBezTo>
                    <a:pt x="64947" y="19415"/>
                    <a:pt x="64914" y="19415"/>
                    <a:pt x="64914" y="19381"/>
                  </a:cubicBezTo>
                  <a:lnTo>
                    <a:pt x="64713" y="19114"/>
                  </a:lnTo>
                  <a:lnTo>
                    <a:pt x="63146" y="17246"/>
                  </a:lnTo>
                  <a:cubicBezTo>
                    <a:pt x="62745" y="16746"/>
                    <a:pt x="62378" y="16179"/>
                    <a:pt x="62112" y="15545"/>
                  </a:cubicBezTo>
                  <a:lnTo>
                    <a:pt x="57642" y="5538"/>
                  </a:lnTo>
                  <a:cubicBezTo>
                    <a:pt x="56741" y="3537"/>
                    <a:pt x="54906" y="2035"/>
                    <a:pt x="52705" y="1602"/>
                  </a:cubicBezTo>
                  <a:cubicBezTo>
                    <a:pt x="49202" y="901"/>
                    <a:pt x="43198" y="34"/>
                    <a:pt x="34525"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5" name="Google Shape;2045;p67"/>
            <p:cNvSpPr/>
            <p:nvPr/>
          </p:nvSpPr>
          <p:spPr>
            <a:xfrm>
              <a:off x="1066925" y="1426125"/>
              <a:ext cx="1303475" cy="346925"/>
            </a:xfrm>
            <a:custGeom>
              <a:avLst/>
              <a:gdLst/>
              <a:ahLst/>
              <a:cxnLst/>
              <a:rect l="l" t="t" r="r" b="b"/>
              <a:pathLst>
                <a:path w="52139" h="13877" extrusionOk="0">
                  <a:moveTo>
                    <a:pt x="26090" y="2510"/>
                  </a:moveTo>
                  <a:cubicBezTo>
                    <a:pt x="26320" y="2510"/>
                    <a:pt x="26553" y="2519"/>
                    <a:pt x="26787" y="2535"/>
                  </a:cubicBezTo>
                  <a:lnTo>
                    <a:pt x="40130" y="3269"/>
                  </a:lnTo>
                  <a:cubicBezTo>
                    <a:pt x="41130" y="3336"/>
                    <a:pt x="41998" y="4003"/>
                    <a:pt x="42331" y="4937"/>
                  </a:cubicBezTo>
                  <a:lnTo>
                    <a:pt x="44800" y="12009"/>
                  </a:lnTo>
                  <a:lnTo>
                    <a:pt x="7406" y="12009"/>
                  </a:lnTo>
                  <a:lnTo>
                    <a:pt x="9841" y="4937"/>
                  </a:lnTo>
                  <a:cubicBezTo>
                    <a:pt x="10175" y="4003"/>
                    <a:pt x="11075" y="3369"/>
                    <a:pt x="12076" y="3269"/>
                  </a:cubicBezTo>
                  <a:lnTo>
                    <a:pt x="25419" y="2535"/>
                  </a:lnTo>
                  <a:cubicBezTo>
                    <a:pt x="25636" y="2519"/>
                    <a:pt x="25861" y="2510"/>
                    <a:pt x="26090" y="2510"/>
                  </a:cubicBezTo>
                  <a:close/>
                  <a:moveTo>
                    <a:pt x="26053" y="0"/>
                  </a:moveTo>
                  <a:cubicBezTo>
                    <a:pt x="21583" y="0"/>
                    <a:pt x="12643" y="801"/>
                    <a:pt x="8240" y="1201"/>
                  </a:cubicBezTo>
                  <a:cubicBezTo>
                    <a:pt x="6606" y="1368"/>
                    <a:pt x="5205" y="2369"/>
                    <a:pt x="4571" y="3836"/>
                  </a:cubicBezTo>
                  <a:lnTo>
                    <a:pt x="1" y="13877"/>
                  </a:lnTo>
                  <a:cubicBezTo>
                    <a:pt x="1" y="13877"/>
                    <a:pt x="2369" y="13743"/>
                    <a:pt x="5805" y="13577"/>
                  </a:cubicBezTo>
                  <a:cubicBezTo>
                    <a:pt x="9641" y="13410"/>
                    <a:pt x="14811" y="13210"/>
                    <a:pt x="19615" y="13076"/>
                  </a:cubicBezTo>
                  <a:cubicBezTo>
                    <a:pt x="21883" y="13043"/>
                    <a:pt x="24118" y="13010"/>
                    <a:pt x="26053" y="13010"/>
                  </a:cubicBezTo>
                  <a:cubicBezTo>
                    <a:pt x="27988" y="13010"/>
                    <a:pt x="30222" y="13043"/>
                    <a:pt x="32524" y="13076"/>
                  </a:cubicBezTo>
                  <a:cubicBezTo>
                    <a:pt x="37328" y="13210"/>
                    <a:pt x="42498" y="13410"/>
                    <a:pt x="46334" y="13577"/>
                  </a:cubicBezTo>
                  <a:cubicBezTo>
                    <a:pt x="49803" y="13743"/>
                    <a:pt x="52138" y="13877"/>
                    <a:pt x="52138" y="13877"/>
                  </a:cubicBezTo>
                  <a:lnTo>
                    <a:pt x="47602" y="3836"/>
                  </a:lnTo>
                  <a:cubicBezTo>
                    <a:pt x="46934" y="2369"/>
                    <a:pt x="45500" y="1368"/>
                    <a:pt x="43932" y="1201"/>
                  </a:cubicBezTo>
                  <a:cubicBezTo>
                    <a:pt x="39496" y="801"/>
                    <a:pt x="30523" y="0"/>
                    <a:pt x="2605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6" name="Google Shape;2046;p67"/>
            <p:cNvSpPr/>
            <p:nvPr/>
          </p:nvSpPr>
          <p:spPr>
            <a:xfrm>
              <a:off x="1671525" y="1919800"/>
              <a:ext cx="94275" cy="48400"/>
            </a:xfrm>
            <a:custGeom>
              <a:avLst/>
              <a:gdLst/>
              <a:ahLst/>
              <a:cxnLst/>
              <a:rect l="l" t="t" r="r" b="b"/>
              <a:pathLst>
                <a:path w="3771" h="1936" extrusionOk="0">
                  <a:moveTo>
                    <a:pt x="1869" y="1"/>
                  </a:moveTo>
                  <a:cubicBezTo>
                    <a:pt x="835" y="1"/>
                    <a:pt x="1" y="434"/>
                    <a:pt x="1" y="968"/>
                  </a:cubicBezTo>
                  <a:cubicBezTo>
                    <a:pt x="1" y="1502"/>
                    <a:pt x="835" y="1935"/>
                    <a:pt x="1869" y="1935"/>
                  </a:cubicBezTo>
                  <a:cubicBezTo>
                    <a:pt x="2936" y="1935"/>
                    <a:pt x="3770" y="1502"/>
                    <a:pt x="3770" y="968"/>
                  </a:cubicBezTo>
                  <a:cubicBezTo>
                    <a:pt x="3770" y="434"/>
                    <a:pt x="2936" y="1"/>
                    <a:pt x="1869"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7" name="Google Shape;2047;p67"/>
            <p:cNvSpPr/>
            <p:nvPr/>
          </p:nvSpPr>
          <p:spPr>
            <a:xfrm>
              <a:off x="835925" y="1647525"/>
              <a:ext cx="234375" cy="131175"/>
            </a:xfrm>
            <a:custGeom>
              <a:avLst/>
              <a:gdLst/>
              <a:ahLst/>
              <a:cxnLst/>
              <a:rect l="l" t="t" r="r" b="b"/>
              <a:pathLst>
                <a:path w="9375" h="5247" extrusionOk="0">
                  <a:moveTo>
                    <a:pt x="4433" y="1"/>
                  </a:moveTo>
                  <a:cubicBezTo>
                    <a:pt x="2683" y="1"/>
                    <a:pt x="329" y="834"/>
                    <a:pt x="168" y="1985"/>
                  </a:cubicBezTo>
                  <a:cubicBezTo>
                    <a:pt x="1" y="3019"/>
                    <a:pt x="1702" y="4053"/>
                    <a:pt x="2136" y="4320"/>
                  </a:cubicBezTo>
                  <a:cubicBezTo>
                    <a:pt x="3179" y="4946"/>
                    <a:pt x="4429" y="5246"/>
                    <a:pt x="5588" y="5246"/>
                  </a:cubicBezTo>
                  <a:cubicBezTo>
                    <a:pt x="7022" y="5246"/>
                    <a:pt x="8317" y="4787"/>
                    <a:pt x="8907" y="3920"/>
                  </a:cubicBezTo>
                  <a:cubicBezTo>
                    <a:pt x="8907" y="3853"/>
                    <a:pt x="9374" y="3153"/>
                    <a:pt x="9141" y="2719"/>
                  </a:cubicBezTo>
                  <a:cubicBezTo>
                    <a:pt x="9018" y="2545"/>
                    <a:pt x="8790" y="2500"/>
                    <a:pt x="8513" y="2500"/>
                  </a:cubicBezTo>
                  <a:cubicBezTo>
                    <a:pt x="8220" y="2500"/>
                    <a:pt x="7872" y="2550"/>
                    <a:pt x="7535" y="2550"/>
                  </a:cubicBezTo>
                  <a:cubicBezTo>
                    <a:pt x="7158" y="2550"/>
                    <a:pt x="6795" y="2487"/>
                    <a:pt x="6539" y="2219"/>
                  </a:cubicBezTo>
                  <a:cubicBezTo>
                    <a:pt x="6039" y="1718"/>
                    <a:pt x="6539" y="1051"/>
                    <a:pt x="6172" y="551"/>
                  </a:cubicBezTo>
                  <a:cubicBezTo>
                    <a:pt x="5883" y="169"/>
                    <a:pt x="5219" y="1"/>
                    <a:pt x="4433"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8" name="Google Shape;2048;p67"/>
            <p:cNvSpPr/>
            <p:nvPr/>
          </p:nvSpPr>
          <p:spPr>
            <a:xfrm>
              <a:off x="2367025" y="1647525"/>
              <a:ext cx="234375" cy="131175"/>
            </a:xfrm>
            <a:custGeom>
              <a:avLst/>
              <a:gdLst/>
              <a:ahLst/>
              <a:cxnLst/>
              <a:rect l="l" t="t" r="r" b="b"/>
              <a:pathLst>
                <a:path w="9375" h="5247" extrusionOk="0">
                  <a:moveTo>
                    <a:pt x="4942" y="1"/>
                  </a:moveTo>
                  <a:cubicBezTo>
                    <a:pt x="4156" y="1"/>
                    <a:pt x="3492" y="169"/>
                    <a:pt x="3203" y="551"/>
                  </a:cubicBezTo>
                  <a:cubicBezTo>
                    <a:pt x="2836" y="1051"/>
                    <a:pt x="3336" y="1718"/>
                    <a:pt x="2836" y="2219"/>
                  </a:cubicBezTo>
                  <a:cubicBezTo>
                    <a:pt x="2580" y="2487"/>
                    <a:pt x="2217" y="2550"/>
                    <a:pt x="1842" y="2550"/>
                  </a:cubicBezTo>
                  <a:cubicBezTo>
                    <a:pt x="1506" y="2550"/>
                    <a:pt x="1161" y="2500"/>
                    <a:pt x="873" y="2500"/>
                  </a:cubicBezTo>
                  <a:cubicBezTo>
                    <a:pt x="601" y="2500"/>
                    <a:pt x="381" y="2545"/>
                    <a:pt x="268" y="2719"/>
                  </a:cubicBezTo>
                  <a:cubicBezTo>
                    <a:pt x="1" y="3153"/>
                    <a:pt x="468" y="3853"/>
                    <a:pt x="468" y="3920"/>
                  </a:cubicBezTo>
                  <a:cubicBezTo>
                    <a:pt x="1058" y="4787"/>
                    <a:pt x="2363" y="5246"/>
                    <a:pt x="3806" y="5246"/>
                  </a:cubicBezTo>
                  <a:cubicBezTo>
                    <a:pt x="4972" y="5246"/>
                    <a:pt x="6229" y="4946"/>
                    <a:pt x="7273" y="4320"/>
                  </a:cubicBezTo>
                  <a:cubicBezTo>
                    <a:pt x="7673" y="4053"/>
                    <a:pt x="9374" y="3019"/>
                    <a:pt x="9207" y="1985"/>
                  </a:cubicBezTo>
                  <a:cubicBezTo>
                    <a:pt x="9046" y="834"/>
                    <a:pt x="6692" y="1"/>
                    <a:pt x="4942"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9" name="Google Shape;2049;p67"/>
            <p:cNvSpPr/>
            <p:nvPr/>
          </p:nvSpPr>
          <p:spPr>
            <a:xfrm>
              <a:off x="1302100" y="2371800"/>
              <a:ext cx="833950" cy="115100"/>
            </a:xfrm>
            <a:custGeom>
              <a:avLst/>
              <a:gdLst/>
              <a:ahLst/>
              <a:cxnLst/>
              <a:rect l="l" t="t" r="r" b="b"/>
              <a:pathLst>
                <a:path w="33358" h="4604" extrusionOk="0">
                  <a:moveTo>
                    <a:pt x="1" y="0"/>
                  </a:moveTo>
                  <a:lnTo>
                    <a:pt x="2035" y="4604"/>
                  </a:lnTo>
                  <a:lnTo>
                    <a:pt x="31290" y="4604"/>
                  </a:lnTo>
                  <a:lnTo>
                    <a:pt x="33358"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0" name="Google Shape;2050;p67"/>
            <p:cNvSpPr/>
            <p:nvPr/>
          </p:nvSpPr>
          <p:spPr>
            <a:xfrm>
              <a:off x="958525" y="1850600"/>
              <a:ext cx="1520275" cy="164300"/>
            </a:xfrm>
            <a:custGeom>
              <a:avLst/>
              <a:gdLst/>
              <a:ahLst/>
              <a:cxnLst/>
              <a:rect l="l" t="t" r="r" b="b"/>
              <a:pathLst>
                <a:path w="60811" h="6572" extrusionOk="0">
                  <a:moveTo>
                    <a:pt x="267" y="0"/>
                  </a:moveTo>
                  <a:lnTo>
                    <a:pt x="34" y="234"/>
                  </a:lnTo>
                  <a:cubicBezTo>
                    <a:pt x="34" y="267"/>
                    <a:pt x="0" y="267"/>
                    <a:pt x="0" y="334"/>
                  </a:cubicBezTo>
                  <a:lnTo>
                    <a:pt x="2736" y="3836"/>
                  </a:lnTo>
                  <a:cubicBezTo>
                    <a:pt x="4070" y="5537"/>
                    <a:pt x="6138" y="6571"/>
                    <a:pt x="8306" y="6571"/>
                  </a:cubicBezTo>
                  <a:lnTo>
                    <a:pt x="52505" y="6571"/>
                  </a:lnTo>
                  <a:cubicBezTo>
                    <a:pt x="54673" y="6571"/>
                    <a:pt x="56774" y="5537"/>
                    <a:pt x="58109" y="3836"/>
                  </a:cubicBezTo>
                  <a:lnTo>
                    <a:pt x="60811" y="334"/>
                  </a:lnTo>
                  <a:cubicBezTo>
                    <a:pt x="60811" y="267"/>
                    <a:pt x="60777" y="267"/>
                    <a:pt x="60811" y="234"/>
                  </a:cubicBezTo>
                  <a:lnTo>
                    <a:pt x="60577" y="0"/>
                  </a:lnTo>
                  <a:lnTo>
                    <a:pt x="57842" y="3569"/>
                  </a:lnTo>
                  <a:cubicBezTo>
                    <a:pt x="56574" y="5204"/>
                    <a:pt x="54606" y="6171"/>
                    <a:pt x="52538" y="6171"/>
                  </a:cubicBezTo>
                  <a:lnTo>
                    <a:pt x="8306" y="6171"/>
                  </a:lnTo>
                  <a:cubicBezTo>
                    <a:pt x="6205" y="6171"/>
                    <a:pt x="4270" y="5204"/>
                    <a:pt x="3003" y="3569"/>
                  </a:cubicBezTo>
                  <a:lnTo>
                    <a:pt x="26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1" name="Google Shape;2051;p67"/>
            <p:cNvSpPr/>
            <p:nvPr/>
          </p:nvSpPr>
          <p:spPr>
            <a:xfrm>
              <a:off x="1375500" y="2018200"/>
              <a:ext cx="318575" cy="159650"/>
            </a:xfrm>
            <a:custGeom>
              <a:avLst/>
              <a:gdLst/>
              <a:ahLst/>
              <a:cxnLst/>
              <a:rect l="l" t="t" r="r" b="b"/>
              <a:pathLst>
                <a:path w="12743" h="6386" extrusionOk="0">
                  <a:moveTo>
                    <a:pt x="2669" y="1"/>
                  </a:moveTo>
                  <a:cubicBezTo>
                    <a:pt x="1134" y="1"/>
                    <a:pt x="0" y="1569"/>
                    <a:pt x="500" y="3036"/>
                  </a:cubicBezTo>
                  <a:cubicBezTo>
                    <a:pt x="1662" y="6001"/>
                    <a:pt x="4544" y="6386"/>
                    <a:pt x="5960" y="6386"/>
                  </a:cubicBezTo>
                  <a:cubicBezTo>
                    <a:pt x="6455" y="6386"/>
                    <a:pt x="6772" y="6339"/>
                    <a:pt x="6772" y="6339"/>
                  </a:cubicBezTo>
                  <a:lnTo>
                    <a:pt x="10107" y="6339"/>
                  </a:lnTo>
                  <a:cubicBezTo>
                    <a:pt x="11575" y="6339"/>
                    <a:pt x="12742" y="5171"/>
                    <a:pt x="12742" y="3703"/>
                  </a:cubicBezTo>
                  <a:lnTo>
                    <a:pt x="12742" y="1869"/>
                  </a:lnTo>
                  <a:cubicBezTo>
                    <a:pt x="12742" y="835"/>
                    <a:pt x="11909" y="1"/>
                    <a:pt x="1084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2" name="Google Shape;2052;p67"/>
            <p:cNvSpPr/>
            <p:nvPr/>
          </p:nvSpPr>
          <p:spPr>
            <a:xfrm>
              <a:off x="911825" y="1984850"/>
              <a:ext cx="416150" cy="175150"/>
            </a:xfrm>
            <a:custGeom>
              <a:avLst/>
              <a:gdLst/>
              <a:ahLst/>
              <a:cxnLst/>
              <a:rect l="l" t="t" r="r" b="b"/>
              <a:pathLst>
                <a:path w="16646" h="7006" extrusionOk="0">
                  <a:moveTo>
                    <a:pt x="5338" y="1"/>
                  </a:moveTo>
                  <a:cubicBezTo>
                    <a:pt x="4370" y="1"/>
                    <a:pt x="3436" y="201"/>
                    <a:pt x="2536" y="668"/>
                  </a:cubicBezTo>
                  <a:lnTo>
                    <a:pt x="34" y="1969"/>
                  </a:lnTo>
                  <a:cubicBezTo>
                    <a:pt x="0" y="5905"/>
                    <a:pt x="4070" y="6805"/>
                    <a:pt x="6272" y="7006"/>
                  </a:cubicBezTo>
                  <a:lnTo>
                    <a:pt x="6672" y="7006"/>
                  </a:lnTo>
                  <a:cubicBezTo>
                    <a:pt x="7306" y="7006"/>
                    <a:pt x="7973" y="6872"/>
                    <a:pt x="8540" y="6639"/>
                  </a:cubicBezTo>
                  <a:cubicBezTo>
                    <a:pt x="9140" y="6372"/>
                    <a:pt x="9774" y="6238"/>
                    <a:pt x="10441" y="6238"/>
                  </a:cubicBezTo>
                  <a:lnTo>
                    <a:pt x="15445" y="6238"/>
                  </a:lnTo>
                  <a:cubicBezTo>
                    <a:pt x="16145" y="6238"/>
                    <a:pt x="16646" y="5671"/>
                    <a:pt x="16646" y="5004"/>
                  </a:cubicBezTo>
                  <a:cubicBezTo>
                    <a:pt x="16512" y="4003"/>
                    <a:pt x="16045" y="3069"/>
                    <a:pt x="15845" y="2669"/>
                  </a:cubicBezTo>
                  <a:cubicBezTo>
                    <a:pt x="15778" y="2502"/>
                    <a:pt x="15712" y="2336"/>
                    <a:pt x="15678" y="2135"/>
                  </a:cubicBezTo>
                  <a:cubicBezTo>
                    <a:pt x="15545" y="1402"/>
                    <a:pt x="15011" y="801"/>
                    <a:pt x="14311" y="668"/>
                  </a:cubicBezTo>
                  <a:cubicBezTo>
                    <a:pt x="12142" y="234"/>
                    <a:pt x="9374" y="67"/>
                    <a:pt x="7206" y="34"/>
                  </a:cubicBezTo>
                  <a:cubicBezTo>
                    <a:pt x="6505" y="1"/>
                    <a:pt x="5871" y="1"/>
                    <a:pt x="533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3" name="Google Shape;2053;p67"/>
            <p:cNvSpPr/>
            <p:nvPr/>
          </p:nvSpPr>
          <p:spPr>
            <a:xfrm>
              <a:off x="1028575" y="1985675"/>
              <a:ext cx="299400" cy="174325"/>
            </a:xfrm>
            <a:custGeom>
              <a:avLst/>
              <a:gdLst/>
              <a:ahLst/>
              <a:cxnLst/>
              <a:rect l="l" t="t" r="r" b="b"/>
              <a:pathLst>
                <a:path w="11976" h="6973" extrusionOk="0">
                  <a:moveTo>
                    <a:pt x="2502" y="1"/>
                  </a:moveTo>
                  <a:lnTo>
                    <a:pt x="1301" y="1335"/>
                  </a:lnTo>
                  <a:cubicBezTo>
                    <a:pt x="67" y="2703"/>
                    <a:pt x="0" y="4771"/>
                    <a:pt x="1068" y="6205"/>
                  </a:cubicBezTo>
                  <a:lnTo>
                    <a:pt x="1635" y="6973"/>
                  </a:lnTo>
                  <a:lnTo>
                    <a:pt x="2002" y="6973"/>
                  </a:lnTo>
                  <a:cubicBezTo>
                    <a:pt x="2636" y="6973"/>
                    <a:pt x="3303" y="6839"/>
                    <a:pt x="3870" y="6606"/>
                  </a:cubicBezTo>
                  <a:cubicBezTo>
                    <a:pt x="4470" y="6339"/>
                    <a:pt x="5104" y="6205"/>
                    <a:pt x="5771" y="6205"/>
                  </a:cubicBezTo>
                  <a:lnTo>
                    <a:pt x="10775" y="6205"/>
                  </a:lnTo>
                  <a:cubicBezTo>
                    <a:pt x="11475" y="6205"/>
                    <a:pt x="11976" y="5638"/>
                    <a:pt x="11942" y="4971"/>
                  </a:cubicBezTo>
                  <a:cubicBezTo>
                    <a:pt x="11809" y="3970"/>
                    <a:pt x="11342" y="3036"/>
                    <a:pt x="11142" y="2636"/>
                  </a:cubicBezTo>
                  <a:cubicBezTo>
                    <a:pt x="11042" y="2469"/>
                    <a:pt x="11008" y="2303"/>
                    <a:pt x="10975" y="2102"/>
                  </a:cubicBezTo>
                  <a:cubicBezTo>
                    <a:pt x="10842" y="1369"/>
                    <a:pt x="10308" y="768"/>
                    <a:pt x="9607" y="635"/>
                  </a:cubicBezTo>
                  <a:cubicBezTo>
                    <a:pt x="7439" y="201"/>
                    <a:pt x="4670" y="34"/>
                    <a:pt x="2502"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4" name="Google Shape;2054;p67"/>
            <p:cNvSpPr/>
            <p:nvPr/>
          </p:nvSpPr>
          <p:spPr>
            <a:xfrm>
              <a:off x="1064425" y="2029850"/>
              <a:ext cx="95925" cy="95950"/>
            </a:xfrm>
            <a:custGeom>
              <a:avLst/>
              <a:gdLst/>
              <a:ahLst/>
              <a:cxnLst/>
              <a:rect l="l" t="t" r="r" b="b"/>
              <a:pathLst>
                <a:path w="3837" h="3838" extrusionOk="0">
                  <a:moveTo>
                    <a:pt x="1961" y="1"/>
                  </a:moveTo>
                  <a:cubicBezTo>
                    <a:pt x="1942" y="1"/>
                    <a:pt x="1922" y="1"/>
                    <a:pt x="1902" y="2"/>
                  </a:cubicBezTo>
                  <a:cubicBezTo>
                    <a:pt x="868" y="2"/>
                    <a:pt x="1" y="869"/>
                    <a:pt x="1" y="1903"/>
                  </a:cubicBezTo>
                  <a:cubicBezTo>
                    <a:pt x="1" y="2937"/>
                    <a:pt x="868" y="3838"/>
                    <a:pt x="1902" y="3838"/>
                  </a:cubicBezTo>
                  <a:cubicBezTo>
                    <a:pt x="2936" y="3838"/>
                    <a:pt x="3837" y="2937"/>
                    <a:pt x="3837" y="1903"/>
                  </a:cubicBezTo>
                  <a:cubicBezTo>
                    <a:pt x="3837" y="888"/>
                    <a:pt x="3033" y="1"/>
                    <a:pt x="1961"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5" name="Google Shape;2055;p67"/>
            <p:cNvSpPr/>
            <p:nvPr/>
          </p:nvSpPr>
          <p:spPr>
            <a:xfrm>
              <a:off x="1211200" y="2048225"/>
              <a:ext cx="58400" cy="58400"/>
            </a:xfrm>
            <a:custGeom>
              <a:avLst/>
              <a:gdLst/>
              <a:ahLst/>
              <a:cxnLst/>
              <a:rect l="l" t="t" r="r" b="b"/>
              <a:pathLst>
                <a:path w="2336" h="2336" extrusionOk="0">
                  <a:moveTo>
                    <a:pt x="1168" y="1"/>
                  </a:moveTo>
                  <a:cubicBezTo>
                    <a:pt x="534" y="1"/>
                    <a:pt x="1" y="534"/>
                    <a:pt x="1" y="1168"/>
                  </a:cubicBezTo>
                  <a:cubicBezTo>
                    <a:pt x="1" y="1802"/>
                    <a:pt x="534" y="2336"/>
                    <a:pt x="1168" y="2336"/>
                  </a:cubicBezTo>
                  <a:cubicBezTo>
                    <a:pt x="1802" y="2336"/>
                    <a:pt x="2336" y="1802"/>
                    <a:pt x="2336" y="1168"/>
                  </a:cubicBezTo>
                  <a:cubicBezTo>
                    <a:pt x="2336" y="534"/>
                    <a:pt x="1835" y="1"/>
                    <a:pt x="116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6" name="Google Shape;2056;p67"/>
            <p:cNvSpPr/>
            <p:nvPr/>
          </p:nvSpPr>
          <p:spPr>
            <a:xfrm>
              <a:off x="1744075" y="2019050"/>
              <a:ext cx="318600" cy="159650"/>
            </a:xfrm>
            <a:custGeom>
              <a:avLst/>
              <a:gdLst/>
              <a:ahLst/>
              <a:cxnLst/>
              <a:rect l="l" t="t" r="r" b="b"/>
              <a:pathLst>
                <a:path w="12744" h="6386" extrusionOk="0">
                  <a:moveTo>
                    <a:pt x="1869" y="0"/>
                  </a:moveTo>
                  <a:cubicBezTo>
                    <a:pt x="835" y="0"/>
                    <a:pt x="1" y="834"/>
                    <a:pt x="1" y="1868"/>
                  </a:cubicBezTo>
                  <a:lnTo>
                    <a:pt x="1" y="3703"/>
                  </a:lnTo>
                  <a:cubicBezTo>
                    <a:pt x="1" y="5171"/>
                    <a:pt x="1168" y="6338"/>
                    <a:pt x="2603" y="6338"/>
                  </a:cubicBezTo>
                  <a:lnTo>
                    <a:pt x="5938" y="6338"/>
                  </a:lnTo>
                  <a:cubicBezTo>
                    <a:pt x="5938" y="6338"/>
                    <a:pt x="6257" y="6385"/>
                    <a:pt x="6755" y="6385"/>
                  </a:cubicBezTo>
                  <a:cubicBezTo>
                    <a:pt x="8179" y="6385"/>
                    <a:pt x="11073" y="6001"/>
                    <a:pt x="12210" y="3036"/>
                  </a:cubicBezTo>
                  <a:cubicBezTo>
                    <a:pt x="12743" y="1535"/>
                    <a:pt x="11576" y="0"/>
                    <a:pt x="1004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7" name="Google Shape;2057;p67"/>
            <p:cNvSpPr/>
            <p:nvPr/>
          </p:nvSpPr>
          <p:spPr>
            <a:xfrm>
              <a:off x="2109350" y="1985675"/>
              <a:ext cx="416150" cy="175150"/>
            </a:xfrm>
            <a:custGeom>
              <a:avLst/>
              <a:gdLst/>
              <a:ahLst/>
              <a:cxnLst/>
              <a:rect l="l" t="t" r="r" b="b"/>
              <a:pathLst>
                <a:path w="16646" h="7006" extrusionOk="0">
                  <a:moveTo>
                    <a:pt x="11308" y="1"/>
                  </a:moveTo>
                  <a:cubicBezTo>
                    <a:pt x="10775" y="1"/>
                    <a:pt x="10141" y="1"/>
                    <a:pt x="9440" y="34"/>
                  </a:cubicBezTo>
                  <a:cubicBezTo>
                    <a:pt x="7272" y="101"/>
                    <a:pt x="4504" y="268"/>
                    <a:pt x="2335" y="668"/>
                  </a:cubicBezTo>
                  <a:cubicBezTo>
                    <a:pt x="1635" y="801"/>
                    <a:pt x="1101" y="1435"/>
                    <a:pt x="968" y="2136"/>
                  </a:cubicBezTo>
                  <a:cubicBezTo>
                    <a:pt x="934" y="2336"/>
                    <a:pt x="901" y="2503"/>
                    <a:pt x="801" y="2669"/>
                  </a:cubicBezTo>
                  <a:cubicBezTo>
                    <a:pt x="601" y="3103"/>
                    <a:pt x="134" y="4004"/>
                    <a:pt x="0" y="5004"/>
                  </a:cubicBezTo>
                  <a:cubicBezTo>
                    <a:pt x="0" y="5672"/>
                    <a:pt x="567" y="6272"/>
                    <a:pt x="1235" y="6272"/>
                  </a:cubicBezTo>
                  <a:lnTo>
                    <a:pt x="6238" y="6272"/>
                  </a:lnTo>
                  <a:cubicBezTo>
                    <a:pt x="6905" y="6272"/>
                    <a:pt x="7506" y="6372"/>
                    <a:pt x="8106" y="6639"/>
                  </a:cubicBezTo>
                  <a:cubicBezTo>
                    <a:pt x="8673" y="6872"/>
                    <a:pt x="9340" y="7006"/>
                    <a:pt x="9974" y="7006"/>
                  </a:cubicBezTo>
                  <a:lnTo>
                    <a:pt x="10408" y="7006"/>
                  </a:lnTo>
                  <a:cubicBezTo>
                    <a:pt x="12576" y="6806"/>
                    <a:pt x="16646" y="5938"/>
                    <a:pt x="16612" y="1969"/>
                  </a:cubicBezTo>
                  <a:lnTo>
                    <a:pt x="14110" y="668"/>
                  </a:lnTo>
                  <a:cubicBezTo>
                    <a:pt x="13243" y="201"/>
                    <a:pt x="12276" y="1"/>
                    <a:pt x="1130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8" name="Google Shape;2058;p67"/>
            <p:cNvSpPr/>
            <p:nvPr/>
          </p:nvSpPr>
          <p:spPr>
            <a:xfrm>
              <a:off x="2109350" y="1986525"/>
              <a:ext cx="299400" cy="174300"/>
            </a:xfrm>
            <a:custGeom>
              <a:avLst/>
              <a:gdLst/>
              <a:ahLst/>
              <a:cxnLst/>
              <a:rect l="l" t="t" r="r" b="b"/>
              <a:pathLst>
                <a:path w="11976" h="6972" extrusionOk="0">
                  <a:moveTo>
                    <a:pt x="9474" y="0"/>
                  </a:moveTo>
                  <a:cubicBezTo>
                    <a:pt x="7306" y="67"/>
                    <a:pt x="4570" y="234"/>
                    <a:pt x="2402" y="634"/>
                  </a:cubicBezTo>
                  <a:cubicBezTo>
                    <a:pt x="1668" y="767"/>
                    <a:pt x="1134" y="1401"/>
                    <a:pt x="1001" y="2102"/>
                  </a:cubicBezTo>
                  <a:cubicBezTo>
                    <a:pt x="968" y="2302"/>
                    <a:pt x="934" y="2469"/>
                    <a:pt x="834" y="2635"/>
                  </a:cubicBezTo>
                  <a:cubicBezTo>
                    <a:pt x="634" y="3069"/>
                    <a:pt x="167" y="3970"/>
                    <a:pt x="67" y="4970"/>
                  </a:cubicBezTo>
                  <a:cubicBezTo>
                    <a:pt x="0" y="5638"/>
                    <a:pt x="567" y="6238"/>
                    <a:pt x="1235" y="6238"/>
                  </a:cubicBezTo>
                  <a:lnTo>
                    <a:pt x="6238" y="6238"/>
                  </a:lnTo>
                  <a:cubicBezTo>
                    <a:pt x="6905" y="6238"/>
                    <a:pt x="7506" y="6338"/>
                    <a:pt x="8106" y="6605"/>
                  </a:cubicBezTo>
                  <a:cubicBezTo>
                    <a:pt x="8673" y="6838"/>
                    <a:pt x="9340" y="6972"/>
                    <a:pt x="9974" y="6972"/>
                  </a:cubicBezTo>
                  <a:lnTo>
                    <a:pt x="10341" y="6972"/>
                  </a:lnTo>
                  <a:lnTo>
                    <a:pt x="10908" y="6238"/>
                  </a:lnTo>
                  <a:cubicBezTo>
                    <a:pt x="11976" y="4770"/>
                    <a:pt x="11909" y="2736"/>
                    <a:pt x="10675" y="1335"/>
                  </a:cubicBezTo>
                  <a:lnTo>
                    <a:pt x="9474"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9" name="Google Shape;2059;p67"/>
            <p:cNvSpPr/>
            <p:nvPr/>
          </p:nvSpPr>
          <p:spPr>
            <a:xfrm>
              <a:off x="2277800" y="2030725"/>
              <a:ext cx="95925" cy="95925"/>
            </a:xfrm>
            <a:custGeom>
              <a:avLst/>
              <a:gdLst/>
              <a:ahLst/>
              <a:cxnLst/>
              <a:rect l="l" t="t" r="r" b="b"/>
              <a:pathLst>
                <a:path w="3837" h="3837" extrusionOk="0">
                  <a:moveTo>
                    <a:pt x="1902" y="0"/>
                  </a:moveTo>
                  <a:cubicBezTo>
                    <a:pt x="834" y="0"/>
                    <a:pt x="0" y="867"/>
                    <a:pt x="0" y="1902"/>
                  </a:cubicBezTo>
                  <a:cubicBezTo>
                    <a:pt x="0" y="2969"/>
                    <a:pt x="868" y="3836"/>
                    <a:pt x="1902" y="3836"/>
                  </a:cubicBezTo>
                  <a:cubicBezTo>
                    <a:pt x="2936" y="3836"/>
                    <a:pt x="3837" y="2969"/>
                    <a:pt x="3837" y="1902"/>
                  </a:cubicBezTo>
                  <a:cubicBezTo>
                    <a:pt x="3837" y="867"/>
                    <a:pt x="2936" y="0"/>
                    <a:pt x="1902"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0" name="Google Shape;2060;p67"/>
            <p:cNvSpPr/>
            <p:nvPr/>
          </p:nvSpPr>
          <p:spPr>
            <a:xfrm>
              <a:off x="2167725" y="2049075"/>
              <a:ext cx="58400" cy="58400"/>
            </a:xfrm>
            <a:custGeom>
              <a:avLst/>
              <a:gdLst/>
              <a:ahLst/>
              <a:cxnLst/>
              <a:rect l="l" t="t" r="r" b="b"/>
              <a:pathLst>
                <a:path w="2336" h="2336" extrusionOk="0">
                  <a:moveTo>
                    <a:pt x="1168" y="0"/>
                  </a:moveTo>
                  <a:cubicBezTo>
                    <a:pt x="567" y="0"/>
                    <a:pt x="0" y="567"/>
                    <a:pt x="0" y="1168"/>
                  </a:cubicBezTo>
                  <a:cubicBezTo>
                    <a:pt x="0" y="1801"/>
                    <a:pt x="567" y="2335"/>
                    <a:pt x="1168" y="2335"/>
                  </a:cubicBezTo>
                  <a:cubicBezTo>
                    <a:pt x="1802" y="2335"/>
                    <a:pt x="2335" y="1801"/>
                    <a:pt x="2335" y="1168"/>
                  </a:cubicBezTo>
                  <a:cubicBezTo>
                    <a:pt x="2335" y="567"/>
                    <a:pt x="1802" y="0"/>
                    <a:pt x="1168"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1" name="Google Shape;2061;p67"/>
            <p:cNvSpPr/>
            <p:nvPr/>
          </p:nvSpPr>
          <p:spPr>
            <a:xfrm>
              <a:off x="1445550" y="2246700"/>
              <a:ext cx="546225" cy="91775"/>
            </a:xfrm>
            <a:custGeom>
              <a:avLst/>
              <a:gdLst/>
              <a:ahLst/>
              <a:cxnLst/>
              <a:rect l="l" t="t" r="r" b="b"/>
              <a:pathLst>
                <a:path w="21849" h="3671" extrusionOk="0">
                  <a:moveTo>
                    <a:pt x="0" y="1"/>
                  </a:moveTo>
                  <a:lnTo>
                    <a:pt x="0" y="3670"/>
                  </a:lnTo>
                  <a:lnTo>
                    <a:pt x="21849" y="3670"/>
                  </a:lnTo>
                  <a:lnTo>
                    <a:pt x="2184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2" name="Google Shape;2062;p67"/>
            <p:cNvSpPr/>
            <p:nvPr/>
          </p:nvSpPr>
          <p:spPr>
            <a:xfrm>
              <a:off x="986050" y="2371800"/>
              <a:ext cx="270200" cy="51725"/>
            </a:xfrm>
            <a:custGeom>
              <a:avLst/>
              <a:gdLst/>
              <a:ahLst/>
              <a:cxnLst/>
              <a:rect l="l" t="t" r="r" b="b"/>
              <a:pathLst>
                <a:path w="10808" h="2069" extrusionOk="0">
                  <a:moveTo>
                    <a:pt x="0" y="0"/>
                  </a:moveTo>
                  <a:lnTo>
                    <a:pt x="601" y="1068"/>
                  </a:lnTo>
                  <a:cubicBezTo>
                    <a:pt x="1001" y="1702"/>
                    <a:pt x="1668" y="2068"/>
                    <a:pt x="2369" y="2068"/>
                  </a:cubicBezTo>
                  <a:lnTo>
                    <a:pt x="9907" y="2068"/>
                  </a:lnTo>
                  <a:cubicBezTo>
                    <a:pt x="10408" y="2068"/>
                    <a:pt x="10808" y="1535"/>
                    <a:pt x="10574" y="1068"/>
                  </a:cubicBezTo>
                  <a:lnTo>
                    <a:pt x="10341" y="434"/>
                  </a:lnTo>
                  <a:cubicBezTo>
                    <a:pt x="10208" y="167"/>
                    <a:pt x="9974" y="0"/>
                    <a:pt x="9674"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3" name="Google Shape;2063;p67"/>
            <p:cNvSpPr/>
            <p:nvPr/>
          </p:nvSpPr>
          <p:spPr>
            <a:xfrm>
              <a:off x="1033575" y="2445175"/>
              <a:ext cx="245200" cy="41725"/>
            </a:xfrm>
            <a:custGeom>
              <a:avLst/>
              <a:gdLst/>
              <a:ahLst/>
              <a:cxnLst/>
              <a:rect l="l" t="t" r="r" b="b"/>
              <a:pathLst>
                <a:path w="9808" h="1669" extrusionOk="0">
                  <a:moveTo>
                    <a:pt x="1" y="1"/>
                  </a:moveTo>
                  <a:lnTo>
                    <a:pt x="1402" y="901"/>
                  </a:lnTo>
                  <a:cubicBezTo>
                    <a:pt x="2169" y="1402"/>
                    <a:pt x="3069" y="1669"/>
                    <a:pt x="3970" y="1669"/>
                  </a:cubicBezTo>
                  <a:lnTo>
                    <a:pt x="8974" y="1669"/>
                  </a:lnTo>
                  <a:cubicBezTo>
                    <a:pt x="9441" y="1669"/>
                    <a:pt x="9808" y="1302"/>
                    <a:pt x="9808" y="835"/>
                  </a:cubicBezTo>
                  <a:cubicBezTo>
                    <a:pt x="9808" y="401"/>
                    <a:pt x="9441" y="1"/>
                    <a:pt x="897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4" name="Google Shape;2064;p67"/>
            <p:cNvSpPr/>
            <p:nvPr/>
          </p:nvSpPr>
          <p:spPr>
            <a:xfrm>
              <a:off x="2181900" y="2371800"/>
              <a:ext cx="269375" cy="51725"/>
            </a:xfrm>
            <a:custGeom>
              <a:avLst/>
              <a:gdLst/>
              <a:ahLst/>
              <a:cxnLst/>
              <a:rect l="l" t="t" r="r" b="b"/>
              <a:pathLst>
                <a:path w="10775" h="2069" extrusionOk="0">
                  <a:moveTo>
                    <a:pt x="1101" y="0"/>
                  </a:moveTo>
                  <a:cubicBezTo>
                    <a:pt x="834" y="0"/>
                    <a:pt x="567" y="167"/>
                    <a:pt x="434" y="434"/>
                  </a:cubicBezTo>
                  <a:lnTo>
                    <a:pt x="201" y="1068"/>
                  </a:lnTo>
                  <a:cubicBezTo>
                    <a:pt x="0" y="1535"/>
                    <a:pt x="367" y="2068"/>
                    <a:pt x="868" y="2068"/>
                  </a:cubicBezTo>
                  <a:lnTo>
                    <a:pt x="8406" y="2068"/>
                  </a:lnTo>
                  <a:cubicBezTo>
                    <a:pt x="9107" y="2068"/>
                    <a:pt x="9774" y="1702"/>
                    <a:pt x="10174" y="1068"/>
                  </a:cubicBezTo>
                  <a:lnTo>
                    <a:pt x="1077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5" name="Google Shape;2065;p67"/>
            <p:cNvSpPr/>
            <p:nvPr/>
          </p:nvSpPr>
          <p:spPr>
            <a:xfrm>
              <a:off x="2158550" y="2445175"/>
              <a:ext cx="245200" cy="41725"/>
            </a:xfrm>
            <a:custGeom>
              <a:avLst/>
              <a:gdLst/>
              <a:ahLst/>
              <a:cxnLst/>
              <a:rect l="l" t="t" r="r" b="b"/>
              <a:pathLst>
                <a:path w="9808" h="1669" extrusionOk="0">
                  <a:moveTo>
                    <a:pt x="834" y="1"/>
                  </a:moveTo>
                  <a:cubicBezTo>
                    <a:pt x="367" y="1"/>
                    <a:pt x="0" y="401"/>
                    <a:pt x="0" y="835"/>
                  </a:cubicBezTo>
                  <a:cubicBezTo>
                    <a:pt x="0" y="1302"/>
                    <a:pt x="367" y="1669"/>
                    <a:pt x="834" y="1669"/>
                  </a:cubicBezTo>
                  <a:lnTo>
                    <a:pt x="5838" y="1669"/>
                  </a:lnTo>
                  <a:cubicBezTo>
                    <a:pt x="6772" y="1669"/>
                    <a:pt x="7639" y="1402"/>
                    <a:pt x="8440" y="901"/>
                  </a:cubicBezTo>
                  <a:lnTo>
                    <a:pt x="980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6" name="Google Shape;2066;p67"/>
            <p:cNvSpPr/>
            <p:nvPr/>
          </p:nvSpPr>
          <p:spPr>
            <a:xfrm>
              <a:off x="1131150" y="2193325"/>
              <a:ext cx="35050" cy="20875"/>
            </a:xfrm>
            <a:custGeom>
              <a:avLst/>
              <a:gdLst/>
              <a:ahLst/>
              <a:cxnLst/>
              <a:rect l="l" t="t" r="r" b="b"/>
              <a:pathLst>
                <a:path w="1402" h="835" extrusionOk="0">
                  <a:moveTo>
                    <a:pt x="701" y="1"/>
                  </a:moveTo>
                  <a:cubicBezTo>
                    <a:pt x="334" y="1"/>
                    <a:pt x="0" y="201"/>
                    <a:pt x="0" y="401"/>
                  </a:cubicBezTo>
                  <a:cubicBezTo>
                    <a:pt x="0" y="668"/>
                    <a:pt x="267" y="835"/>
                    <a:pt x="701" y="835"/>
                  </a:cubicBezTo>
                  <a:cubicBezTo>
                    <a:pt x="1068" y="835"/>
                    <a:pt x="1401" y="635"/>
                    <a:pt x="1401" y="401"/>
                  </a:cubicBezTo>
                  <a:cubicBezTo>
                    <a:pt x="1401" y="168"/>
                    <a:pt x="1068" y="1"/>
                    <a:pt x="70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7" name="Google Shape;2067;p67"/>
            <p:cNvSpPr/>
            <p:nvPr/>
          </p:nvSpPr>
          <p:spPr>
            <a:xfrm>
              <a:off x="2290300" y="2193325"/>
              <a:ext cx="35050" cy="20875"/>
            </a:xfrm>
            <a:custGeom>
              <a:avLst/>
              <a:gdLst/>
              <a:ahLst/>
              <a:cxnLst/>
              <a:rect l="l" t="t" r="r" b="b"/>
              <a:pathLst>
                <a:path w="1402" h="835" extrusionOk="0">
                  <a:moveTo>
                    <a:pt x="701" y="1"/>
                  </a:moveTo>
                  <a:cubicBezTo>
                    <a:pt x="334" y="1"/>
                    <a:pt x="1" y="201"/>
                    <a:pt x="1" y="401"/>
                  </a:cubicBezTo>
                  <a:cubicBezTo>
                    <a:pt x="1" y="668"/>
                    <a:pt x="268" y="835"/>
                    <a:pt x="701" y="835"/>
                  </a:cubicBezTo>
                  <a:cubicBezTo>
                    <a:pt x="1068" y="835"/>
                    <a:pt x="1402" y="635"/>
                    <a:pt x="1402" y="401"/>
                  </a:cubicBezTo>
                  <a:cubicBezTo>
                    <a:pt x="1402" y="168"/>
                    <a:pt x="1068" y="1"/>
                    <a:pt x="70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8" name="Google Shape;2068;p67"/>
            <p:cNvSpPr/>
            <p:nvPr/>
          </p:nvSpPr>
          <p:spPr>
            <a:xfrm>
              <a:off x="1252075" y="1488875"/>
              <a:ext cx="934025" cy="237475"/>
            </a:xfrm>
            <a:custGeom>
              <a:avLst/>
              <a:gdLst/>
              <a:ahLst/>
              <a:cxnLst/>
              <a:rect l="l" t="t" r="r" b="b"/>
              <a:pathLst>
                <a:path w="37361" h="9499" extrusionOk="0">
                  <a:moveTo>
                    <a:pt x="18684" y="0"/>
                  </a:moveTo>
                  <a:cubicBezTo>
                    <a:pt x="18455" y="0"/>
                    <a:pt x="18230" y="9"/>
                    <a:pt x="18013" y="25"/>
                  </a:cubicBezTo>
                  <a:lnTo>
                    <a:pt x="4670" y="793"/>
                  </a:lnTo>
                  <a:cubicBezTo>
                    <a:pt x="3636" y="826"/>
                    <a:pt x="2769" y="1493"/>
                    <a:pt x="2435" y="2460"/>
                  </a:cubicBezTo>
                  <a:lnTo>
                    <a:pt x="0" y="9499"/>
                  </a:lnTo>
                  <a:lnTo>
                    <a:pt x="37360" y="9499"/>
                  </a:lnTo>
                  <a:lnTo>
                    <a:pt x="34892" y="2427"/>
                  </a:lnTo>
                  <a:cubicBezTo>
                    <a:pt x="34592" y="1493"/>
                    <a:pt x="33724" y="859"/>
                    <a:pt x="32724" y="793"/>
                  </a:cubicBezTo>
                  <a:lnTo>
                    <a:pt x="19381" y="25"/>
                  </a:lnTo>
                  <a:cubicBezTo>
                    <a:pt x="19147" y="9"/>
                    <a:pt x="18914" y="0"/>
                    <a:pt x="1868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9" name="Google Shape;2069;p67"/>
            <p:cNvSpPr/>
            <p:nvPr/>
          </p:nvSpPr>
          <p:spPr>
            <a:xfrm>
              <a:off x="1212050" y="1582075"/>
              <a:ext cx="345250" cy="183475"/>
            </a:xfrm>
            <a:custGeom>
              <a:avLst/>
              <a:gdLst/>
              <a:ahLst/>
              <a:cxnLst/>
              <a:rect l="l" t="t" r="r" b="b"/>
              <a:pathLst>
                <a:path w="13810" h="7339" extrusionOk="0">
                  <a:moveTo>
                    <a:pt x="4370" y="0"/>
                  </a:moveTo>
                  <a:cubicBezTo>
                    <a:pt x="1968" y="0"/>
                    <a:pt x="0" y="1968"/>
                    <a:pt x="0" y="4403"/>
                  </a:cubicBezTo>
                  <a:lnTo>
                    <a:pt x="0" y="7339"/>
                  </a:lnTo>
                  <a:cubicBezTo>
                    <a:pt x="3836" y="7172"/>
                    <a:pt x="9006" y="6972"/>
                    <a:pt x="13810" y="6838"/>
                  </a:cubicBezTo>
                  <a:lnTo>
                    <a:pt x="13810" y="4403"/>
                  </a:lnTo>
                  <a:cubicBezTo>
                    <a:pt x="13810" y="1968"/>
                    <a:pt x="11842" y="0"/>
                    <a:pt x="937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0" name="Google Shape;2070;p67"/>
            <p:cNvSpPr/>
            <p:nvPr/>
          </p:nvSpPr>
          <p:spPr>
            <a:xfrm>
              <a:off x="1880025" y="1582075"/>
              <a:ext cx="345250" cy="183475"/>
            </a:xfrm>
            <a:custGeom>
              <a:avLst/>
              <a:gdLst/>
              <a:ahLst/>
              <a:cxnLst/>
              <a:rect l="l" t="t" r="r" b="b"/>
              <a:pathLst>
                <a:path w="13810" h="7339" extrusionOk="0">
                  <a:moveTo>
                    <a:pt x="4403" y="0"/>
                  </a:moveTo>
                  <a:cubicBezTo>
                    <a:pt x="1968" y="0"/>
                    <a:pt x="0" y="1968"/>
                    <a:pt x="0" y="4370"/>
                  </a:cubicBezTo>
                  <a:lnTo>
                    <a:pt x="0" y="6838"/>
                  </a:lnTo>
                  <a:cubicBezTo>
                    <a:pt x="4804" y="6972"/>
                    <a:pt x="9974" y="7172"/>
                    <a:pt x="13810" y="7339"/>
                  </a:cubicBezTo>
                  <a:lnTo>
                    <a:pt x="13810" y="4403"/>
                  </a:lnTo>
                  <a:cubicBezTo>
                    <a:pt x="13810" y="1968"/>
                    <a:pt x="11842" y="0"/>
                    <a:pt x="940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1" name="Google Shape;2071;p67"/>
            <p:cNvSpPr/>
            <p:nvPr/>
          </p:nvSpPr>
          <p:spPr>
            <a:xfrm>
              <a:off x="1604825" y="1471150"/>
              <a:ext cx="228525" cy="117600"/>
            </a:xfrm>
            <a:custGeom>
              <a:avLst/>
              <a:gdLst/>
              <a:ahLst/>
              <a:cxnLst/>
              <a:rect l="l" t="t" r="r" b="b"/>
              <a:pathLst>
                <a:path w="9141" h="4704" extrusionOk="0">
                  <a:moveTo>
                    <a:pt x="734" y="1"/>
                  </a:moveTo>
                  <a:lnTo>
                    <a:pt x="734" y="2035"/>
                  </a:lnTo>
                  <a:lnTo>
                    <a:pt x="3336" y="2035"/>
                  </a:lnTo>
                  <a:lnTo>
                    <a:pt x="3336" y="3003"/>
                  </a:lnTo>
                  <a:lnTo>
                    <a:pt x="1601" y="3003"/>
                  </a:lnTo>
                  <a:cubicBezTo>
                    <a:pt x="734" y="3003"/>
                    <a:pt x="0" y="3703"/>
                    <a:pt x="0" y="4570"/>
                  </a:cubicBezTo>
                  <a:lnTo>
                    <a:pt x="0" y="4704"/>
                  </a:lnTo>
                  <a:lnTo>
                    <a:pt x="9140" y="4704"/>
                  </a:lnTo>
                  <a:lnTo>
                    <a:pt x="9140" y="4570"/>
                  </a:lnTo>
                  <a:cubicBezTo>
                    <a:pt x="9107" y="3703"/>
                    <a:pt x="8406" y="3003"/>
                    <a:pt x="7506" y="3003"/>
                  </a:cubicBezTo>
                  <a:lnTo>
                    <a:pt x="5771" y="3003"/>
                  </a:lnTo>
                  <a:lnTo>
                    <a:pt x="5771" y="2035"/>
                  </a:lnTo>
                  <a:lnTo>
                    <a:pt x="8406" y="2035"/>
                  </a:lnTo>
                  <a:lnTo>
                    <a:pt x="840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072" name="Google Shape;2072;p67"/>
          <p:cNvGrpSpPr/>
          <p:nvPr/>
        </p:nvGrpSpPr>
        <p:grpSpPr>
          <a:xfrm>
            <a:off x="4216595" y="4295741"/>
            <a:ext cx="1796744" cy="1361361"/>
            <a:chOff x="3168425" y="1372700"/>
            <a:chExt cx="1712925" cy="1350200"/>
          </a:xfrm>
        </p:grpSpPr>
        <p:sp>
          <p:nvSpPr>
            <p:cNvPr id="2073" name="Google Shape;2073;p67"/>
            <p:cNvSpPr/>
            <p:nvPr/>
          </p:nvSpPr>
          <p:spPr>
            <a:xfrm>
              <a:off x="3189275" y="2203350"/>
              <a:ext cx="237700" cy="519550"/>
            </a:xfrm>
            <a:custGeom>
              <a:avLst/>
              <a:gdLst/>
              <a:ahLst/>
              <a:cxnLst/>
              <a:rect l="l" t="t" r="r" b="b"/>
              <a:pathLst>
                <a:path w="9508" h="20782" extrusionOk="0">
                  <a:moveTo>
                    <a:pt x="1835" y="0"/>
                  </a:moveTo>
                  <a:cubicBezTo>
                    <a:pt x="835" y="0"/>
                    <a:pt x="1" y="834"/>
                    <a:pt x="1" y="1835"/>
                  </a:cubicBezTo>
                  <a:lnTo>
                    <a:pt x="1" y="18947"/>
                  </a:lnTo>
                  <a:cubicBezTo>
                    <a:pt x="1" y="19948"/>
                    <a:pt x="835" y="20782"/>
                    <a:pt x="1835" y="20782"/>
                  </a:cubicBezTo>
                  <a:lnTo>
                    <a:pt x="7673" y="20782"/>
                  </a:lnTo>
                  <a:cubicBezTo>
                    <a:pt x="8674" y="20782"/>
                    <a:pt x="9474" y="19948"/>
                    <a:pt x="9508" y="18947"/>
                  </a:cubicBezTo>
                  <a:lnTo>
                    <a:pt x="9508" y="1835"/>
                  </a:lnTo>
                  <a:cubicBezTo>
                    <a:pt x="9508" y="834"/>
                    <a:pt x="8674" y="0"/>
                    <a:pt x="767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4" name="Google Shape;2074;p67"/>
            <p:cNvSpPr/>
            <p:nvPr/>
          </p:nvSpPr>
          <p:spPr>
            <a:xfrm>
              <a:off x="4626975" y="2203350"/>
              <a:ext cx="237700" cy="519550"/>
            </a:xfrm>
            <a:custGeom>
              <a:avLst/>
              <a:gdLst/>
              <a:ahLst/>
              <a:cxnLst/>
              <a:rect l="l" t="t" r="r" b="b"/>
              <a:pathLst>
                <a:path w="9508" h="20782" extrusionOk="0">
                  <a:moveTo>
                    <a:pt x="1835" y="0"/>
                  </a:moveTo>
                  <a:cubicBezTo>
                    <a:pt x="834" y="0"/>
                    <a:pt x="1" y="834"/>
                    <a:pt x="1" y="1835"/>
                  </a:cubicBezTo>
                  <a:lnTo>
                    <a:pt x="1" y="18947"/>
                  </a:lnTo>
                  <a:cubicBezTo>
                    <a:pt x="1" y="19948"/>
                    <a:pt x="834" y="20782"/>
                    <a:pt x="1835" y="20782"/>
                  </a:cubicBezTo>
                  <a:lnTo>
                    <a:pt x="7673" y="20782"/>
                  </a:lnTo>
                  <a:cubicBezTo>
                    <a:pt x="8673" y="20782"/>
                    <a:pt x="9507" y="19948"/>
                    <a:pt x="9507" y="18947"/>
                  </a:cubicBezTo>
                  <a:lnTo>
                    <a:pt x="9507" y="1835"/>
                  </a:lnTo>
                  <a:cubicBezTo>
                    <a:pt x="9507" y="834"/>
                    <a:pt x="8673" y="0"/>
                    <a:pt x="767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5" name="Google Shape;2075;p67"/>
            <p:cNvSpPr/>
            <p:nvPr/>
          </p:nvSpPr>
          <p:spPr>
            <a:xfrm>
              <a:off x="3201800" y="1685475"/>
              <a:ext cx="211000" cy="120950"/>
            </a:xfrm>
            <a:custGeom>
              <a:avLst/>
              <a:gdLst/>
              <a:ahLst/>
              <a:cxnLst/>
              <a:rect l="l" t="t" r="r" b="b"/>
              <a:pathLst>
                <a:path w="8440" h="4838" extrusionOk="0">
                  <a:moveTo>
                    <a:pt x="4203" y="0"/>
                  </a:moveTo>
                  <a:cubicBezTo>
                    <a:pt x="1868" y="0"/>
                    <a:pt x="0" y="1101"/>
                    <a:pt x="0" y="2435"/>
                  </a:cubicBezTo>
                  <a:cubicBezTo>
                    <a:pt x="0" y="3770"/>
                    <a:pt x="1868" y="4837"/>
                    <a:pt x="4203" y="4837"/>
                  </a:cubicBezTo>
                  <a:cubicBezTo>
                    <a:pt x="6572" y="4837"/>
                    <a:pt x="8440" y="3770"/>
                    <a:pt x="8440" y="2435"/>
                  </a:cubicBezTo>
                  <a:cubicBezTo>
                    <a:pt x="8440" y="1101"/>
                    <a:pt x="6572" y="0"/>
                    <a:pt x="420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6" name="Google Shape;2076;p67"/>
            <p:cNvSpPr/>
            <p:nvPr/>
          </p:nvSpPr>
          <p:spPr>
            <a:xfrm>
              <a:off x="4640325" y="1685475"/>
              <a:ext cx="211000" cy="120950"/>
            </a:xfrm>
            <a:custGeom>
              <a:avLst/>
              <a:gdLst/>
              <a:ahLst/>
              <a:cxnLst/>
              <a:rect l="l" t="t" r="r" b="b"/>
              <a:pathLst>
                <a:path w="8440" h="4838" extrusionOk="0">
                  <a:moveTo>
                    <a:pt x="4237" y="0"/>
                  </a:moveTo>
                  <a:cubicBezTo>
                    <a:pt x="1868" y="0"/>
                    <a:pt x="0" y="1101"/>
                    <a:pt x="0" y="2435"/>
                  </a:cubicBezTo>
                  <a:cubicBezTo>
                    <a:pt x="0" y="3770"/>
                    <a:pt x="1868" y="4837"/>
                    <a:pt x="4237" y="4837"/>
                  </a:cubicBezTo>
                  <a:cubicBezTo>
                    <a:pt x="6572" y="4837"/>
                    <a:pt x="8440" y="3770"/>
                    <a:pt x="8440" y="2435"/>
                  </a:cubicBezTo>
                  <a:cubicBezTo>
                    <a:pt x="8440" y="1101"/>
                    <a:pt x="6572" y="0"/>
                    <a:pt x="423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7" name="Google Shape;2077;p67"/>
            <p:cNvSpPr/>
            <p:nvPr/>
          </p:nvSpPr>
          <p:spPr>
            <a:xfrm>
              <a:off x="3318550" y="2195825"/>
              <a:ext cx="1400175" cy="331100"/>
            </a:xfrm>
            <a:custGeom>
              <a:avLst/>
              <a:gdLst/>
              <a:ahLst/>
              <a:cxnLst/>
              <a:rect l="l" t="t" r="r" b="b"/>
              <a:pathLst>
                <a:path w="56007" h="13244" extrusionOk="0">
                  <a:moveTo>
                    <a:pt x="0" y="1"/>
                  </a:moveTo>
                  <a:lnTo>
                    <a:pt x="0" y="13244"/>
                  </a:lnTo>
                  <a:lnTo>
                    <a:pt x="56007" y="13244"/>
                  </a:lnTo>
                  <a:lnTo>
                    <a:pt x="5600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8" name="Google Shape;2078;p67"/>
            <p:cNvSpPr/>
            <p:nvPr/>
          </p:nvSpPr>
          <p:spPr>
            <a:xfrm>
              <a:off x="3168425" y="1372700"/>
              <a:ext cx="1712925" cy="1135250"/>
            </a:xfrm>
            <a:custGeom>
              <a:avLst/>
              <a:gdLst/>
              <a:ahLst/>
              <a:cxnLst/>
              <a:rect l="l" t="t" r="r" b="b"/>
              <a:pathLst>
                <a:path w="68517" h="45410" extrusionOk="0">
                  <a:moveTo>
                    <a:pt x="34313" y="4948"/>
                  </a:moveTo>
                  <a:cubicBezTo>
                    <a:pt x="34567" y="4948"/>
                    <a:pt x="34826" y="4956"/>
                    <a:pt x="35093" y="4973"/>
                  </a:cubicBezTo>
                  <a:lnTo>
                    <a:pt x="48836" y="5807"/>
                  </a:lnTo>
                  <a:cubicBezTo>
                    <a:pt x="50604" y="5940"/>
                    <a:pt x="52138" y="6974"/>
                    <a:pt x="52872" y="8609"/>
                  </a:cubicBezTo>
                  <a:lnTo>
                    <a:pt x="54206" y="11544"/>
                  </a:lnTo>
                  <a:cubicBezTo>
                    <a:pt x="54506" y="12178"/>
                    <a:pt x="54039" y="12878"/>
                    <a:pt x="53339" y="12878"/>
                  </a:cubicBezTo>
                  <a:lnTo>
                    <a:pt x="15312" y="12878"/>
                  </a:lnTo>
                  <a:cubicBezTo>
                    <a:pt x="14611" y="12878"/>
                    <a:pt x="14144" y="12178"/>
                    <a:pt x="14445" y="11544"/>
                  </a:cubicBezTo>
                  <a:lnTo>
                    <a:pt x="15779" y="8609"/>
                  </a:lnTo>
                  <a:cubicBezTo>
                    <a:pt x="16479" y="6974"/>
                    <a:pt x="18047" y="5940"/>
                    <a:pt x="19815" y="5807"/>
                  </a:cubicBezTo>
                  <a:lnTo>
                    <a:pt x="33558" y="4973"/>
                  </a:lnTo>
                  <a:cubicBezTo>
                    <a:pt x="33808" y="4956"/>
                    <a:pt x="34059" y="4948"/>
                    <a:pt x="34313" y="4948"/>
                  </a:cubicBezTo>
                  <a:close/>
                  <a:moveTo>
                    <a:pt x="33567" y="1"/>
                  </a:moveTo>
                  <a:cubicBezTo>
                    <a:pt x="26731" y="1"/>
                    <a:pt x="21224" y="451"/>
                    <a:pt x="17647" y="870"/>
                  </a:cubicBezTo>
                  <a:cubicBezTo>
                    <a:pt x="14912" y="1203"/>
                    <a:pt x="12476" y="2938"/>
                    <a:pt x="11309" y="5440"/>
                  </a:cubicBezTo>
                  <a:lnTo>
                    <a:pt x="7840" y="12812"/>
                  </a:lnTo>
                  <a:cubicBezTo>
                    <a:pt x="7440" y="13679"/>
                    <a:pt x="6839" y="14513"/>
                    <a:pt x="6105" y="15180"/>
                  </a:cubicBezTo>
                  <a:lnTo>
                    <a:pt x="4904" y="16281"/>
                  </a:lnTo>
                  <a:cubicBezTo>
                    <a:pt x="4437" y="16681"/>
                    <a:pt x="4070" y="17215"/>
                    <a:pt x="3837" y="17815"/>
                  </a:cubicBezTo>
                  <a:lnTo>
                    <a:pt x="1335" y="24487"/>
                  </a:lnTo>
                  <a:cubicBezTo>
                    <a:pt x="568" y="26555"/>
                    <a:pt x="134" y="28723"/>
                    <a:pt x="101" y="30958"/>
                  </a:cubicBezTo>
                  <a:cubicBezTo>
                    <a:pt x="1" y="36629"/>
                    <a:pt x="1402" y="40865"/>
                    <a:pt x="2469" y="43300"/>
                  </a:cubicBezTo>
                  <a:cubicBezTo>
                    <a:pt x="3037" y="44594"/>
                    <a:pt x="4321" y="45410"/>
                    <a:pt x="5729" y="45410"/>
                  </a:cubicBezTo>
                  <a:cubicBezTo>
                    <a:pt x="5809" y="45410"/>
                    <a:pt x="5890" y="45407"/>
                    <a:pt x="5972" y="45402"/>
                  </a:cubicBezTo>
                  <a:cubicBezTo>
                    <a:pt x="7239" y="45335"/>
                    <a:pt x="9007" y="45235"/>
                    <a:pt x="11342" y="45168"/>
                  </a:cubicBezTo>
                  <a:cubicBezTo>
                    <a:pt x="11309" y="45001"/>
                    <a:pt x="11309" y="44868"/>
                    <a:pt x="11309" y="44701"/>
                  </a:cubicBezTo>
                  <a:cubicBezTo>
                    <a:pt x="11309" y="43867"/>
                    <a:pt x="11643" y="43067"/>
                    <a:pt x="12243" y="42499"/>
                  </a:cubicBezTo>
                  <a:cubicBezTo>
                    <a:pt x="12777" y="41966"/>
                    <a:pt x="13577" y="41565"/>
                    <a:pt x="14445" y="41565"/>
                  </a:cubicBezTo>
                  <a:lnTo>
                    <a:pt x="15946" y="41565"/>
                  </a:lnTo>
                  <a:cubicBezTo>
                    <a:pt x="17647" y="41565"/>
                    <a:pt x="19014" y="42966"/>
                    <a:pt x="19014" y="44668"/>
                  </a:cubicBezTo>
                  <a:lnTo>
                    <a:pt x="19014" y="44834"/>
                  </a:lnTo>
                  <a:cubicBezTo>
                    <a:pt x="23251" y="44701"/>
                    <a:pt x="28288" y="44568"/>
                    <a:pt x="34292" y="44501"/>
                  </a:cubicBezTo>
                  <a:cubicBezTo>
                    <a:pt x="49269" y="44701"/>
                    <a:pt x="58543" y="45135"/>
                    <a:pt x="62546" y="45368"/>
                  </a:cubicBezTo>
                  <a:cubicBezTo>
                    <a:pt x="62627" y="45374"/>
                    <a:pt x="62708" y="45376"/>
                    <a:pt x="62788" y="45376"/>
                  </a:cubicBezTo>
                  <a:cubicBezTo>
                    <a:pt x="64196" y="45376"/>
                    <a:pt x="65480" y="44558"/>
                    <a:pt x="66048" y="43233"/>
                  </a:cubicBezTo>
                  <a:cubicBezTo>
                    <a:pt x="67115" y="40832"/>
                    <a:pt x="68516" y="36562"/>
                    <a:pt x="68450" y="30891"/>
                  </a:cubicBezTo>
                  <a:cubicBezTo>
                    <a:pt x="68450" y="28723"/>
                    <a:pt x="68016" y="26555"/>
                    <a:pt x="67216" y="24487"/>
                  </a:cubicBezTo>
                  <a:lnTo>
                    <a:pt x="64714" y="17815"/>
                  </a:lnTo>
                  <a:cubicBezTo>
                    <a:pt x="64514" y="17215"/>
                    <a:pt x="64147" y="16681"/>
                    <a:pt x="63680" y="16281"/>
                  </a:cubicBezTo>
                  <a:lnTo>
                    <a:pt x="62479" y="15180"/>
                  </a:lnTo>
                  <a:cubicBezTo>
                    <a:pt x="61778" y="14513"/>
                    <a:pt x="61145" y="13712"/>
                    <a:pt x="60711" y="12812"/>
                  </a:cubicBezTo>
                  <a:lnTo>
                    <a:pt x="57275" y="5440"/>
                  </a:lnTo>
                  <a:cubicBezTo>
                    <a:pt x="56108" y="2938"/>
                    <a:pt x="53706" y="1203"/>
                    <a:pt x="50937" y="870"/>
                  </a:cubicBezTo>
                  <a:cubicBezTo>
                    <a:pt x="47385" y="482"/>
                    <a:pt x="41863" y="1"/>
                    <a:pt x="34976" y="1"/>
                  </a:cubicBezTo>
                  <a:cubicBezTo>
                    <a:pt x="34750" y="1"/>
                    <a:pt x="34522" y="1"/>
                    <a:pt x="34292" y="2"/>
                  </a:cubicBezTo>
                  <a:cubicBezTo>
                    <a:pt x="34049" y="1"/>
                    <a:pt x="33807" y="1"/>
                    <a:pt x="33567"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9" name="Google Shape;2079;p67"/>
            <p:cNvSpPr/>
            <p:nvPr/>
          </p:nvSpPr>
          <p:spPr>
            <a:xfrm>
              <a:off x="3433625" y="1412775"/>
              <a:ext cx="1187550" cy="300250"/>
            </a:xfrm>
            <a:custGeom>
              <a:avLst/>
              <a:gdLst/>
              <a:ahLst/>
              <a:cxnLst/>
              <a:rect l="l" t="t" r="r" b="b"/>
              <a:pathLst>
                <a:path w="47502" h="12010" extrusionOk="0">
                  <a:moveTo>
                    <a:pt x="23705" y="3345"/>
                  </a:moveTo>
                  <a:cubicBezTo>
                    <a:pt x="23959" y="3345"/>
                    <a:pt x="24218" y="3353"/>
                    <a:pt x="24485" y="3370"/>
                  </a:cubicBezTo>
                  <a:lnTo>
                    <a:pt x="38228" y="4204"/>
                  </a:lnTo>
                  <a:cubicBezTo>
                    <a:pt x="39996" y="4337"/>
                    <a:pt x="41530" y="5371"/>
                    <a:pt x="42264" y="7006"/>
                  </a:cubicBezTo>
                  <a:lnTo>
                    <a:pt x="43598" y="9941"/>
                  </a:lnTo>
                  <a:cubicBezTo>
                    <a:pt x="43898" y="10575"/>
                    <a:pt x="43431" y="11275"/>
                    <a:pt x="42731" y="11275"/>
                  </a:cubicBezTo>
                  <a:lnTo>
                    <a:pt x="4704" y="11275"/>
                  </a:lnTo>
                  <a:cubicBezTo>
                    <a:pt x="4003" y="11275"/>
                    <a:pt x="3536" y="10575"/>
                    <a:pt x="3837" y="9941"/>
                  </a:cubicBezTo>
                  <a:lnTo>
                    <a:pt x="5171" y="7006"/>
                  </a:lnTo>
                  <a:cubicBezTo>
                    <a:pt x="5871" y="5371"/>
                    <a:pt x="7439" y="4337"/>
                    <a:pt x="9207" y="4204"/>
                  </a:cubicBezTo>
                  <a:lnTo>
                    <a:pt x="22950" y="3370"/>
                  </a:lnTo>
                  <a:cubicBezTo>
                    <a:pt x="23200" y="3353"/>
                    <a:pt x="23451" y="3345"/>
                    <a:pt x="23705" y="3345"/>
                  </a:cubicBezTo>
                  <a:close/>
                  <a:moveTo>
                    <a:pt x="23751" y="1"/>
                  </a:moveTo>
                  <a:cubicBezTo>
                    <a:pt x="15345" y="34"/>
                    <a:pt x="8340" y="1001"/>
                    <a:pt x="5271" y="1435"/>
                  </a:cubicBezTo>
                  <a:cubicBezTo>
                    <a:pt x="4304" y="1602"/>
                    <a:pt x="3403" y="2269"/>
                    <a:pt x="3069" y="3236"/>
                  </a:cubicBezTo>
                  <a:lnTo>
                    <a:pt x="234" y="10742"/>
                  </a:lnTo>
                  <a:cubicBezTo>
                    <a:pt x="0" y="11375"/>
                    <a:pt x="434" y="12009"/>
                    <a:pt x="1101" y="12009"/>
                  </a:cubicBezTo>
                  <a:lnTo>
                    <a:pt x="46400" y="12009"/>
                  </a:lnTo>
                  <a:cubicBezTo>
                    <a:pt x="47034" y="12009"/>
                    <a:pt x="47501" y="11342"/>
                    <a:pt x="47268" y="10742"/>
                  </a:cubicBezTo>
                  <a:lnTo>
                    <a:pt x="44432" y="3236"/>
                  </a:lnTo>
                  <a:cubicBezTo>
                    <a:pt x="44065" y="2269"/>
                    <a:pt x="43231" y="1568"/>
                    <a:pt x="42231" y="1435"/>
                  </a:cubicBezTo>
                  <a:cubicBezTo>
                    <a:pt x="39195" y="935"/>
                    <a:pt x="32223" y="34"/>
                    <a:pt x="2375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0" name="Google Shape;2080;p67"/>
            <p:cNvSpPr/>
            <p:nvPr/>
          </p:nvSpPr>
          <p:spPr>
            <a:xfrm>
              <a:off x="3522025" y="1496375"/>
              <a:ext cx="1009075" cy="198300"/>
            </a:xfrm>
            <a:custGeom>
              <a:avLst/>
              <a:gdLst/>
              <a:ahLst/>
              <a:cxnLst/>
              <a:rect l="l" t="t" r="r" b="b"/>
              <a:pathLst>
                <a:path w="40363" h="7932" extrusionOk="0">
                  <a:moveTo>
                    <a:pt x="20169" y="1"/>
                  </a:moveTo>
                  <a:cubicBezTo>
                    <a:pt x="19915" y="1"/>
                    <a:pt x="19664" y="9"/>
                    <a:pt x="19414" y="26"/>
                  </a:cubicBezTo>
                  <a:lnTo>
                    <a:pt x="5671" y="860"/>
                  </a:lnTo>
                  <a:cubicBezTo>
                    <a:pt x="3903" y="993"/>
                    <a:pt x="2335" y="2027"/>
                    <a:pt x="1635" y="3662"/>
                  </a:cubicBezTo>
                  <a:lnTo>
                    <a:pt x="301" y="6597"/>
                  </a:lnTo>
                  <a:cubicBezTo>
                    <a:pt x="0" y="7231"/>
                    <a:pt x="467" y="7931"/>
                    <a:pt x="1168" y="7931"/>
                  </a:cubicBezTo>
                  <a:lnTo>
                    <a:pt x="39195" y="7931"/>
                  </a:lnTo>
                  <a:cubicBezTo>
                    <a:pt x="39895" y="7931"/>
                    <a:pt x="40362" y="7231"/>
                    <a:pt x="40062" y="6597"/>
                  </a:cubicBezTo>
                  <a:lnTo>
                    <a:pt x="38728" y="3662"/>
                  </a:lnTo>
                  <a:cubicBezTo>
                    <a:pt x="37994" y="2027"/>
                    <a:pt x="36460" y="993"/>
                    <a:pt x="34692" y="860"/>
                  </a:cubicBezTo>
                  <a:lnTo>
                    <a:pt x="20949" y="26"/>
                  </a:lnTo>
                  <a:cubicBezTo>
                    <a:pt x="20682" y="9"/>
                    <a:pt x="20423" y="1"/>
                    <a:pt x="2016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1" name="Google Shape;2081;p67"/>
            <p:cNvSpPr/>
            <p:nvPr/>
          </p:nvSpPr>
          <p:spPr>
            <a:xfrm>
              <a:off x="3346050" y="2136625"/>
              <a:ext cx="1361000" cy="12525"/>
            </a:xfrm>
            <a:custGeom>
              <a:avLst/>
              <a:gdLst/>
              <a:ahLst/>
              <a:cxnLst/>
              <a:rect l="l" t="t" r="r" b="b"/>
              <a:pathLst>
                <a:path w="54440" h="501" extrusionOk="0">
                  <a:moveTo>
                    <a:pt x="27220" y="1"/>
                  </a:moveTo>
                  <a:cubicBezTo>
                    <a:pt x="23818" y="67"/>
                    <a:pt x="20416" y="67"/>
                    <a:pt x="17213" y="67"/>
                  </a:cubicBezTo>
                  <a:cubicBezTo>
                    <a:pt x="14044" y="101"/>
                    <a:pt x="11042" y="134"/>
                    <a:pt x="8507" y="134"/>
                  </a:cubicBezTo>
                  <a:cubicBezTo>
                    <a:pt x="5972" y="167"/>
                    <a:pt x="3837" y="234"/>
                    <a:pt x="2336" y="234"/>
                  </a:cubicBezTo>
                  <a:cubicBezTo>
                    <a:pt x="835" y="267"/>
                    <a:pt x="1" y="267"/>
                    <a:pt x="1" y="267"/>
                  </a:cubicBezTo>
                  <a:cubicBezTo>
                    <a:pt x="1" y="267"/>
                    <a:pt x="835" y="301"/>
                    <a:pt x="2336" y="301"/>
                  </a:cubicBezTo>
                  <a:cubicBezTo>
                    <a:pt x="3837" y="334"/>
                    <a:pt x="5972" y="334"/>
                    <a:pt x="8507" y="367"/>
                  </a:cubicBezTo>
                  <a:cubicBezTo>
                    <a:pt x="11042" y="434"/>
                    <a:pt x="14011" y="434"/>
                    <a:pt x="17213" y="468"/>
                  </a:cubicBezTo>
                  <a:cubicBezTo>
                    <a:pt x="20416" y="501"/>
                    <a:pt x="23818" y="501"/>
                    <a:pt x="27220" y="501"/>
                  </a:cubicBezTo>
                  <a:cubicBezTo>
                    <a:pt x="30656" y="468"/>
                    <a:pt x="34025" y="468"/>
                    <a:pt x="37228" y="468"/>
                  </a:cubicBezTo>
                  <a:cubicBezTo>
                    <a:pt x="40396" y="434"/>
                    <a:pt x="43399" y="367"/>
                    <a:pt x="45934" y="367"/>
                  </a:cubicBezTo>
                  <a:cubicBezTo>
                    <a:pt x="48502" y="334"/>
                    <a:pt x="50604" y="301"/>
                    <a:pt x="52105" y="301"/>
                  </a:cubicBezTo>
                  <a:cubicBezTo>
                    <a:pt x="53606" y="267"/>
                    <a:pt x="54440" y="267"/>
                    <a:pt x="54440" y="267"/>
                  </a:cubicBezTo>
                  <a:cubicBezTo>
                    <a:pt x="54440" y="267"/>
                    <a:pt x="53606" y="267"/>
                    <a:pt x="52105" y="234"/>
                  </a:cubicBezTo>
                  <a:cubicBezTo>
                    <a:pt x="50604" y="167"/>
                    <a:pt x="48502" y="167"/>
                    <a:pt x="45934" y="134"/>
                  </a:cubicBezTo>
                  <a:cubicBezTo>
                    <a:pt x="43399" y="101"/>
                    <a:pt x="40430" y="101"/>
                    <a:pt x="37228" y="67"/>
                  </a:cubicBezTo>
                  <a:cubicBezTo>
                    <a:pt x="34025" y="1"/>
                    <a:pt x="30656" y="1"/>
                    <a:pt x="2722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2" name="Google Shape;2082;p67"/>
            <p:cNvSpPr/>
            <p:nvPr/>
          </p:nvSpPr>
          <p:spPr>
            <a:xfrm>
              <a:off x="3602075" y="1588725"/>
              <a:ext cx="224350" cy="105950"/>
            </a:xfrm>
            <a:custGeom>
              <a:avLst/>
              <a:gdLst/>
              <a:ahLst/>
              <a:cxnLst/>
              <a:rect l="l" t="t" r="r" b="b"/>
              <a:pathLst>
                <a:path w="8974" h="4238" extrusionOk="0">
                  <a:moveTo>
                    <a:pt x="3069" y="1"/>
                  </a:moveTo>
                  <a:cubicBezTo>
                    <a:pt x="1335" y="1"/>
                    <a:pt x="1" y="1369"/>
                    <a:pt x="1" y="3036"/>
                  </a:cubicBezTo>
                  <a:lnTo>
                    <a:pt x="1" y="4237"/>
                  </a:lnTo>
                  <a:lnTo>
                    <a:pt x="8974" y="4237"/>
                  </a:lnTo>
                  <a:lnTo>
                    <a:pt x="8974" y="3036"/>
                  </a:lnTo>
                  <a:cubicBezTo>
                    <a:pt x="8974" y="1369"/>
                    <a:pt x="7639" y="1"/>
                    <a:pt x="593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3" name="Google Shape;2083;p67"/>
            <p:cNvSpPr/>
            <p:nvPr/>
          </p:nvSpPr>
          <p:spPr>
            <a:xfrm>
              <a:off x="4226700" y="1588725"/>
              <a:ext cx="225175" cy="105950"/>
            </a:xfrm>
            <a:custGeom>
              <a:avLst/>
              <a:gdLst/>
              <a:ahLst/>
              <a:cxnLst/>
              <a:rect l="l" t="t" r="r" b="b"/>
              <a:pathLst>
                <a:path w="9007" h="4238" extrusionOk="0">
                  <a:moveTo>
                    <a:pt x="3036" y="1"/>
                  </a:moveTo>
                  <a:cubicBezTo>
                    <a:pt x="1334" y="1"/>
                    <a:pt x="0" y="1369"/>
                    <a:pt x="0" y="3036"/>
                  </a:cubicBezTo>
                  <a:lnTo>
                    <a:pt x="0" y="4237"/>
                  </a:lnTo>
                  <a:lnTo>
                    <a:pt x="8973" y="4237"/>
                  </a:lnTo>
                  <a:lnTo>
                    <a:pt x="8973" y="3036"/>
                  </a:lnTo>
                  <a:cubicBezTo>
                    <a:pt x="9007" y="1369"/>
                    <a:pt x="7639" y="1"/>
                    <a:pt x="593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4" name="Google Shape;2084;p67"/>
            <p:cNvSpPr/>
            <p:nvPr/>
          </p:nvSpPr>
          <p:spPr>
            <a:xfrm>
              <a:off x="3913975" y="1477825"/>
              <a:ext cx="228525" cy="118450"/>
            </a:xfrm>
            <a:custGeom>
              <a:avLst/>
              <a:gdLst/>
              <a:ahLst/>
              <a:cxnLst/>
              <a:rect l="l" t="t" r="r" b="b"/>
              <a:pathLst>
                <a:path w="9141" h="4738" extrusionOk="0">
                  <a:moveTo>
                    <a:pt x="701" y="0"/>
                  </a:moveTo>
                  <a:lnTo>
                    <a:pt x="701" y="2069"/>
                  </a:lnTo>
                  <a:lnTo>
                    <a:pt x="3336" y="2069"/>
                  </a:lnTo>
                  <a:lnTo>
                    <a:pt x="3336" y="3003"/>
                  </a:lnTo>
                  <a:lnTo>
                    <a:pt x="1601" y="3003"/>
                  </a:lnTo>
                  <a:cubicBezTo>
                    <a:pt x="701" y="3003"/>
                    <a:pt x="0" y="3736"/>
                    <a:pt x="0" y="4604"/>
                  </a:cubicBezTo>
                  <a:lnTo>
                    <a:pt x="0" y="4737"/>
                  </a:lnTo>
                  <a:lnTo>
                    <a:pt x="9140" y="4737"/>
                  </a:lnTo>
                  <a:lnTo>
                    <a:pt x="9140" y="4604"/>
                  </a:lnTo>
                  <a:cubicBezTo>
                    <a:pt x="9107" y="3736"/>
                    <a:pt x="8373" y="3003"/>
                    <a:pt x="7506" y="3003"/>
                  </a:cubicBezTo>
                  <a:lnTo>
                    <a:pt x="5771" y="3003"/>
                  </a:lnTo>
                  <a:lnTo>
                    <a:pt x="5771" y="2069"/>
                  </a:lnTo>
                  <a:lnTo>
                    <a:pt x="8373" y="2069"/>
                  </a:lnTo>
                  <a:lnTo>
                    <a:pt x="837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5" name="Google Shape;2085;p67"/>
            <p:cNvSpPr/>
            <p:nvPr/>
          </p:nvSpPr>
          <p:spPr>
            <a:xfrm>
              <a:off x="3771375" y="1735500"/>
              <a:ext cx="512050" cy="27550"/>
            </a:xfrm>
            <a:custGeom>
              <a:avLst/>
              <a:gdLst/>
              <a:ahLst/>
              <a:cxnLst/>
              <a:rect l="l" t="t" r="r" b="b"/>
              <a:pathLst>
                <a:path w="20482" h="1102" fill="none" extrusionOk="0">
                  <a:moveTo>
                    <a:pt x="0" y="1102"/>
                  </a:moveTo>
                  <a:cubicBezTo>
                    <a:pt x="0" y="1102"/>
                    <a:pt x="8673" y="1"/>
                    <a:pt x="20481" y="1102"/>
                  </a:cubicBezTo>
                </a:path>
              </a:pathLst>
            </a:custGeom>
            <a:solidFill>
              <a:schemeClr val="accent2"/>
            </a:solidFill>
            <a:ln w="31700" cap="flat" cmpd="sng">
              <a:solidFill>
                <a:schemeClr val="accent2"/>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6" name="Google Shape;2086;p67"/>
            <p:cNvSpPr/>
            <p:nvPr/>
          </p:nvSpPr>
          <p:spPr>
            <a:xfrm>
              <a:off x="3985675" y="1792225"/>
              <a:ext cx="81750" cy="80900"/>
            </a:xfrm>
            <a:custGeom>
              <a:avLst/>
              <a:gdLst/>
              <a:ahLst/>
              <a:cxnLst/>
              <a:rect l="l" t="t" r="r" b="b"/>
              <a:pathLst>
                <a:path w="3270" h="3236" extrusionOk="0">
                  <a:moveTo>
                    <a:pt x="1635" y="0"/>
                  </a:moveTo>
                  <a:cubicBezTo>
                    <a:pt x="735" y="0"/>
                    <a:pt x="1" y="734"/>
                    <a:pt x="1" y="1601"/>
                  </a:cubicBezTo>
                  <a:cubicBezTo>
                    <a:pt x="1" y="2535"/>
                    <a:pt x="768" y="3236"/>
                    <a:pt x="1635" y="3236"/>
                  </a:cubicBezTo>
                  <a:cubicBezTo>
                    <a:pt x="2569" y="3236"/>
                    <a:pt x="3270" y="2502"/>
                    <a:pt x="3270" y="1601"/>
                  </a:cubicBezTo>
                  <a:cubicBezTo>
                    <a:pt x="3270" y="701"/>
                    <a:pt x="2569" y="0"/>
                    <a:pt x="1635"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7" name="Google Shape;2087;p67"/>
            <p:cNvSpPr/>
            <p:nvPr/>
          </p:nvSpPr>
          <p:spPr>
            <a:xfrm>
              <a:off x="3763025" y="1889775"/>
              <a:ext cx="527075" cy="121775"/>
            </a:xfrm>
            <a:custGeom>
              <a:avLst/>
              <a:gdLst/>
              <a:ahLst/>
              <a:cxnLst/>
              <a:rect l="l" t="t" r="r" b="b"/>
              <a:pathLst>
                <a:path w="21083" h="4871" extrusionOk="0">
                  <a:moveTo>
                    <a:pt x="1335" y="1"/>
                  </a:moveTo>
                  <a:cubicBezTo>
                    <a:pt x="568" y="1"/>
                    <a:pt x="1" y="568"/>
                    <a:pt x="1" y="1335"/>
                  </a:cubicBezTo>
                  <a:lnTo>
                    <a:pt x="1" y="3537"/>
                  </a:lnTo>
                  <a:cubicBezTo>
                    <a:pt x="1" y="4304"/>
                    <a:pt x="568" y="4871"/>
                    <a:pt x="1335" y="4871"/>
                  </a:cubicBezTo>
                  <a:lnTo>
                    <a:pt x="19748" y="4871"/>
                  </a:lnTo>
                  <a:cubicBezTo>
                    <a:pt x="20515" y="4871"/>
                    <a:pt x="21082" y="4304"/>
                    <a:pt x="21082" y="3537"/>
                  </a:cubicBezTo>
                  <a:lnTo>
                    <a:pt x="21082" y="1335"/>
                  </a:lnTo>
                  <a:cubicBezTo>
                    <a:pt x="21082" y="601"/>
                    <a:pt x="20515" y="1"/>
                    <a:pt x="19748"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8" name="Google Shape;2088;p67"/>
            <p:cNvSpPr/>
            <p:nvPr/>
          </p:nvSpPr>
          <p:spPr>
            <a:xfrm>
              <a:off x="3368575" y="2344275"/>
              <a:ext cx="1315975" cy="20875"/>
            </a:xfrm>
            <a:custGeom>
              <a:avLst/>
              <a:gdLst/>
              <a:ahLst/>
              <a:cxnLst/>
              <a:rect l="l" t="t" r="r" b="b"/>
              <a:pathLst>
                <a:path w="52639" h="835" extrusionOk="0">
                  <a:moveTo>
                    <a:pt x="21383" y="1"/>
                  </a:moveTo>
                  <a:cubicBezTo>
                    <a:pt x="19781" y="1"/>
                    <a:pt x="18180" y="34"/>
                    <a:pt x="16646" y="34"/>
                  </a:cubicBezTo>
                  <a:cubicBezTo>
                    <a:pt x="13577" y="101"/>
                    <a:pt x="10675" y="134"/>
                    <a:pt x="8240" y="167"/>
                  </a:cubicBezTo>
                  <a:cubicBezTo>
                    <a:pt x="5771" y="201"/>
                    <a:pt x="3703" y="301"/>
                    <a:pt x="2269" y="334"/>
                  </a:cubicBezTo>
                  <a:cubicBezTo>
                    <a:pt x="835" y="367"/>
                    <a:pt x="1" y="434"/>
                    <a:pt x="1" y="434"/>
                  </a:cubicBezTo>
                  <a:cubicBezTo>
                    <a:pt x="1" y="434"/>
                    <a:pt x="835" y="434"/>
                    <a:pt x="2269" y="501"/>
                  </a:cubicBezTo>
                  <a:cubicBezTo>
                    <a:pt x="3670" y="534"/>
                    <a:pt x="5771" y="634"/>
                    <a:pt x="8240" y="668"/>
                  </a:cubicBezTo>
                  <a:cubicBezTo>
                    <a:pt x="10675" y="701"/>
                    <a:pt x="13577" y="768"/>
                    <a:pt x="16646" y="801"/>
                  </a:cubicBezTo>
                  <a:cubicBezTo>
                    <a:pt x="18180" y="801"/>
                    <a:pt x="19781" y="834"/>
                    <a:pt x="21383" y="834"/>
                  </a:cubicBezTo>
                  <a:lnTo>
                    <a:pt x="31256" y="834"/>
                  </a:lnTo>
                  <a:cubicBezTo>
                    <a:pt x="32857" y="834"/>
                    <a:pt x="34459" y="801"/>
                    <a:pt x="35993" y="801"/>
                  </a:cubicBezTo>
                  <a:cubicBezTo>
                    <a:pt x="39062" y="768"/>
                    <a:pt x="41964" y="701"/>
                    <a:pt x="44399" y="668"/>
                  </a:cubicBezTo>
                  <a:cubicBezTo>
                    <a:pt x="46867" y="634"/>
                    <a:pt x="48902" y="534"/>
                    <a:pt x="50370" y="501"/>
                  </a:cubicBezTo>
                  <a:cubicBezTo>
                    <a:pt x="51804" y="468"/>
                    <a:pt x="52638" y="434"/>
                    <a:pt x="52638" y="434"/>
                  </a:cubicBezTo>
                  <a:cubicBezTo>
                    <a:pt x="52638" y="434"/>
                    <a:pt x="51838" y="367"/>
                    <a:pt x="50370" y="334"/>
                  </a:cubicBezTo>
                  <a:cubicBezTo>
                    <a:pt x="48969" y="301"/>
                    <a:pt x="46867" y="201"/>
                    <a:pt x="44399" y="167"/>
                  </a:cubicBezTo>
                  <a:cubicBezTo>
                    <a:pt x="41964" y="134"/>
                    <a:pt x="39062" y="101"/>
                    <a:pt x="35993" y="34"/>
                  </a:cubicBezTo>
                  <a:cubicBezTo>
                    <a:pt x="34459" y="34"/>
                    <a:pt x="32857" y="1"/>
                    <a:pt x="3125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9" name="Google Shape;2089;p67"/>
            <p:cNvSpPr/>
            <p:nvPr/>
          </p:nvSpPr>
          <p:spPr>
            <a:xfrm>
              <a:off x="3479500" y="2435175"/>
              <a:ext cx="136775" cy="66750"/>
            </a:xfrm>
            <a:custGeom>
              <a:avLst/>
              <a:gdLst/>
              <a:ahLst/>
              <a:cxnLst/>
              <a:rect l="l" t="t" r="r" b="b"/>
              <a:pathLst>
                <a:path w="5471" h="2670" fill="none" extrusionOk="0">
                  <a:moveTo>
                    <a:pt x="4136" y="2669"/>
                  </a:moveTo>
                  <a:lnTo>
                    <a:pt x="1334" y="2669"/>
                  </a:lnTo>
                  <a:cubicBezTo>
                    <a:pt x="567" y="2669"/>
                    <a:pt x="0" y="2069"/>
                    <a:pt x="0" y="1335"/>
                  </a:cubicBezTo>
                  <a:lnTo>
                    <a:pt x="0" y="1335"/>
                  </a:lnTo>
                  <a:cubicBezTo>
                    <a:pt x="0" y="568"/>
                    <a:pt x="567" y="0"/>
                    <a:pt x="1334" y="0"/>
                  </a:cubicBezTo>
                  <a:lnTo>
                    <a:pt x="4136" y="0"/>
                  </a:lnTo>
                  <a:cubicBezTo>
                    <a:pt x="4870" y="0"/>
                    <a:pt x="5471" y="568"/>
                    <a:pt x="5471" y="1335"/>
                  </a:cubicBezTo>
                  <a:lnTo>
                    <a:pt x="5471" y="1335"/>
                  </a:lnTo>
                  <a:cubicBezTo>
                    <a:pt x="5471" y="2069"/>
                    <a:pt x="4870" y="2669"/>
                    <a:pt x="4136" y="2669"/>
                  </a:cubicBezTo>
                  <a:close/>
                </a:path>
              </a:pathLst>
            </a:custGeom>
            <a:solidFill>
              <a:schemeClr val="accent4"/>
            </a:solidFill>
            <a:ln w="10850" cap="flat" cmpd="sng">
              <a:solidFill>
                <a:schemeClr val="accent4"/>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0" name="Google Shape;2090;p67"/>
            <p:cNvSpPr/>
            <p:nvPr/>
          </p:nvSpPr>
          <p:spPr>
            <a:xfrm>
              <a:off x="3280175" y="1848925"/>
              <a:ext cx="345275" cy="192575"/>
            </a:xfrm>
            <a:custGeom>
              <a:avLst/>
              <a:gdLst/>
              <a:ahLst/>
              <a:cxnLst/>
              <a:rect l="l" t="t" r="r" b="b"/>
              <a:pathLst>
                <a:path w="13811" h="7703" extrusionOk="0">
                  <a:moveTo>
                    <a:pt x="2236" y="0"/>
                  </a:moveTo>
                  <a:cubicBezTo>
                    <a:pt x="1635" y="0"/>
                    <a:pt x="1135" y="434"/>
                    <a:pt x="1035" y="1001"/>
                  </a:cubicBezTo>
                  <a:lnTo>
                    <a:pt x="334" y="5337"/>
                  </a:lnTo>
                  <a:lnTo>
                    <a:pt x="34" y="7172"/>
                  </a:lnTo>
                  <a:cubicBezTo>
                    <a:pt x="1" y="7472"/>
                    <a:pt x="201" y="7672"/>
                    <a:pt x="468" y="7672"/>
                  </a:cubicBezTo>
                  <a:cubicBezTo>
                    <a:pt x="2069" y="7672"/>
                    <a:pt x="7317" y="7702"/>
                    <a:pt x="10697" y="7702"/>
                  </a:cubicBezTo>
                  <a:cubicBezTo>
                    <a:pt x="12387" y="7702"/>
                    <a:pt x="13610" y="7695"/>
                    <a:pt x="13677" y="7672"/>
                  </a:cubicBezTo>
                  <a:cubicBezTo>
                    <a:pt x="13811" y="7639"/>
                    <a:pt x="13310" y="6572"/>
                    <a:pt x="12676" y="5304"/>
                  </a:cubicBezTo>
                  <a:cubicBezTo>
                    <a:pt x="12510" y="4971"/>
                    <a:pt x="12310" y="4604"/>
                    <a:pt x="12143" y="4270"/>
                  </a:cubicBezTo>
                  <a:cubicBezTo>
                    <a:pt x="11542" y="3103"/>
                    <a:pt x="10375" y="2335"/>
                    <a:pt x="9074" y="2269"/>
                  </a:cubicBezTo>
                  <a:lnTo>
                    <a:pt x="7706" y="2169"/>
                  </a:lnTo>
                  <a:cubicBezTo>
                    <a:pt x="7072" y="2135"/>
                    <a:pt x="6572" y="1768"/>
                    <a:pt x="6372" y="1168"/>
                  </a:cubicBezTo>
                  <a:lnTo>
                    <a:pt x="6205" y="734"/>
                  </a:lnTo>
                  <a:cubicBezTo>
                    <a:pt x="6105" y="301"/>
                    <a:pt x="5671" y="0"/>
                    <a:pt x="5204"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1" name="Google Shape;2091;p67"/>
            <p:cNvSpPr/>
            <p:nvPr/>
          </p:nvSpPr>
          <p:spPr>
            <a:xfrm>
              <a:off x="3280175" y="1982350"/>
              <a:ext cx="345275" cy="59150"/>
            </a:xfrm>
            <a:custGeom>
              <a:avLst/>
              <a:gdLst/>
              <a:ahLst/>
              <a:cxnLst/>
              <a:rect l="l" t="t" r="r" b="b"/>
              <a:pathLst>
                <a:path w="13811" h="2366" extrusionOk="0">
                  <a:moveTo>
                    <a:pt x="334" y="0"/>
                  </a:moveTo>
                  <a:lnTo>
                    <a:pt x="34" y="1835"/>
                  </a:lnTo>
                  <a:cubicBezTo>
                    <a:pt x="1" y="2135"/>
                    <a:pt x="201" y="2335"/>
                    <a:pt x="468" y="2335"/>
                  </a:cubicBezTo>
                  <a:cubicBezTo>
                    <a:pt x="2069" y="2335"/>
                    <a:pt x="7317" y="2365"/>
                    <a:pt x="10697" y="2365"/>
                  </a:cubicBezTo>
                  <a:cubicBezTo>
                    <a:pt x="12387" y="2365"/>
                    <a:pt x="13610" y="2358"/>
                    <a:pt x="13677" y="2335"/>
                  </a:cubicBezTo>
                  <a:cubicBezTo>
                    <a:pt x="13811" y="2302"/>
                    <a:pt x="13310" y="1235"/>
                    <a:pt x="12676"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2" name="Google Shape;2092;p67"/>
            <p:cNvSpPr/>
            <p:nvPr/>
          </p:nvSpPr>
          <p:spPr>
            <a:xfrm>
              <a:off x="3433625" y="1982350"/>
              <a:ext cx="39225" cy="58400"/>
            </a:xfrm>
            <a:custGeom>
              <a:avLst/>
              <a:gdLst/>
              <a:ahLst/>
              <a:cxnLst/>
              <a:rect l="l" t="t" r="r" b="b"/>
              <a:pathLst>
                <a:path w="1569" h="2336" extrusionOk="0">
                  <a:moveTo>
                    <a:pt x="0" y="0"/>
                  </a:moveTo>
                  <a:lnTo>
                    <a:pt x="0" y="2335"/>
                  </a:lnTo>
                  <a:lnTo>
                    <a:pt x="1568" y="2335"/>
                  </a:lnTo>
                  <a:lnTo>
                    <a:pt x="1568"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3" name="Google Shape;2093;p67"/>
            <p:cNvSpPr/>
            <p:nvPr/>
          </p:nvSpPr>
          <p:spPr>
            <a:xfrm>
              <a:off x="4427675" y="1848925"/>
              <a:ext cx="345275" cy="192575"/>
            </a:xfrm>
            <a:custGeom>
              <a:avLst/>
              <a:gdLst/>
              <a:ahLst/>
              <a:cxnLst/>
              <a:rect l="l" t="t" r="r" b="b"/>
              <a:pathLst>
                <a:path w="13811" h="7703" extrusionOk="0">
                  <a:moveTo>
                    <a:pt x="8606" y="0"/>
                  </a:moveTo>
                  <a:cubicBezTo>
                    <a:pt x="8139" y="0"/>
                    <a:pt x="7739" y="301"/>
                    <a:pt x="7606" y="734"/>
                  </a:cubicBezTo>
                  <a:lnTo>
                    <a:pt x="7439" y="1168"/>
                  </a:lnTo>
                  <a:cubicBezTo>
                    <a:pt x="7239" y="1768"/>
                    <a:pt x="6738" y="2135"/>
                    <a:pt x="6105" y="2169"/>
                  </a:cubicBezTo>
                  <a:lnTo>
                    <a:pt x="4737" y="2269"/>
                  </a:lnTo>
                  <a:cubicBezTo>
                    <a:pt x="3436" y="2335"/>
                    <a:pt x="2268" y="3103"/>
                    <a:pt x="1668" y="4270"/>
                  </a:cubicBezTo>
                  <a:cubicBezTo>
                    <a:pt x="1501" y="4604"/>
                    <a:pt x="1301" y="4971"/>
                    <a:pt x="1134" y="5304"/>
                  </a:cubicBezTo>
                  <a:cubicBezTo>
                    <a:pt x="567" y="6572"/>
                    <a:pt x="0" y="7639"/>
                    <a:pt x="134" y="7672"/>
                  </a:cubicBezTo>
                  <a:cubicBezTo>
                    <a:pt x="200" y="7695"/>
                    <a:pt x="1423" y="7702"/>
                    <a:pt x="3114" y="7702"/>
                  </a:cubicBezTo>
                  <a:cubicBezTo>
                    <a:pt x="6494" y="7702"/>
                    <a:pt x="11742" y="7672"/>
                    <a:pt x="13343" y="7672"/>
                  </a:cubicBezTo>
                  <a:cubicBezTo>
                    <a:pt x="13610" y="7672"/>
                    <a:pt x="13810" y="7472"/>
                    <a:pt x="13777" y="7172"/>
                  </a:cubicBezTo>
                  <a:lnTo>
                    <a:pt x="13476" y="5337"/>
                  </a:lnTo>
                  <a:lnTo>
                    <a:pt x="12776" y="1001"/>
                  </a:lnTo>
                  <a:cubicBezTo>
                    <a:pt x="12676" y="434"/>
                    <a:pt x="12176" y="0"/>
                    <a:pt x="11575"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4" name="Google Shape;2094;p67"/>
            <p:cNvSpPr/>
            <p:nvPr/>
          </p:nvSpPr>
          <p:spPr>
            <a:xfrm>
              <a:off x="4427675" y="1982350"/>
              <a:ext cx="345275" cy="59150"/>
            </a:xfrm>
            <a:custGeom>
              <a:avLst/>
              <a:gdLst/>
              <a:ahLst/>
              <a:cxnLst/>
              <a:rect l="l" t="t" r="r" b="b"/>
              <a:pathLst>
                <a:path w="13811" h="2366" extrusionOk="0">
                  <a:moveTo>
                    <a:pt x="1134" y="0"/>
                  </a:moveTo>
                  <a:cubicBezTo>
                    <a:pt x="567" y="1235"/>
                    <a:pt x="0" y="2302"/>
                    <a:pt x="134" y="2335"/>
                  </a:cubicBezTo>
                  <a:cubicBezTo>
                    <a:pt x="200" y="2358"/>
                    <a:pt x="1423" y="2365"/>
                    <a:pt x="3114" y="2365"/>
                  </a:cubicBezTo>
                  <a:cubicBezTo>
                    <a:pt x="6494" y="2365"/>
                    <a:pt x="11742" y="2335"/>
                    <a:pt x="13343" y="2335"/>
                  </a:cubicBezTo>
                  <a:cubicBezTo>
                    <a:pt x="13610" y="2335"/>
                    <a:pt x="13810" y="2135"/>
                    <a:pt x="13777" y="1835"/>
                  </a:cubicBezTo>
                  <a:lnTo>
                    <a:pt x="13476"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5" name="Google Shape;2095;p67"/>
            <p:cNvSpPr/>
            <p:nvPr/>
          </p:nvSpPr>
          <p:spPr>
            <a:xfrm>
              <a:off x="4581100" y="1983175"/>
              <a:ext cx="39225" cy="58400"/>
            </a:xfrm>
            <a:custGeom>
              <a:avLst/>
              <a:gdLst/>
              <a:ahLst/>
              <a:cxnLst/>
              <a:rect l="l" t="t" r="r" b="b"/>
              <a:pathLst>
                <a:path w="1569" h="2336" extrusionOk="0">
                  <a:moveTo>
                    <a:pt x="1" y="1"/>
                  </a:moveTo>
                  <a:lnTo>
                    <a:pt x="1" y="2336"/>
                  </a:lnTo>
                  <a:lnTo>
                    <a:pt x="1569" y="2336"/>
                  </a:lnTo>
                  <a:lnTo>
                    <a:pt x="1569"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096" name="Google Shape;2096;p67"/>
          <p:cNvSpPr txBox="1">
            <a:spLocks noGrp="1"/>
          </p:cNvSpPr>
          <p:nvPr>
            <p:ph type="subTitle" idx="4294967295"/>
          </p:nvPr>
        </p:nvSpPr>
        <p:spPr>
          <a:xfrm>
            <a:off x="483277" y="2341433"/>
            <a:ext cx="3805472" cy="1170000"/>
          </a:xfrm>
          <a:prstGeom prst="rect">
            <a:avLst/>
          </a:prstGeom>
        </p:spPr>
        <p:txBody>
          <a:bodyPr spcFirstLastPara="1" wrap="square" lIns="121900" tIns="121900" rIns="121900" bIns="121900" anchor="t" anchorCtr="0">
            <a:noAutofit/>
          </a:bodyPr>
          <a:lstStyle/>
          <a:p>
            <a:pPr marL="0" indent="0">
              <a:lnSpc>
                <a:spcPct val="100000"/>
              </a:lnSpc>
              <a:spcAft>
                <a:spcPts val="2133"/>
              </a:spcAft>
              <a:buNone/>
            </a:pPr>
            <a:r>
              <a:rPr lang="en-US" dirty="0"/>
              <a:t>y: is the dependent variable.</a:t>
            </a:r>
          </a:p>
          <a:p>
            <a:pPr marL="0" indent="0">
              <a:lnSpc>
                <a:spcPct val="100000"/>
              </a:lnSpc>
              <a:spcAft>
                <a:spcPts val="2133"/>
              </a:spcAft>
              <a:buNone/>
            </a:pPr>
            <a:r>
              <a:rPr lang="en-US" dirty="0"/>
              <a:t>X1 - X7: the independent variable.</a:t>
            </a:r>
          </a:p>
        </p:txBody>
      </p:sp>
      <p:sp>
        <p:nvSpPr>
          <p:cNvPr id="2098" name="Google Shape;2098;p67"/>
          <p:cNvSpPr txBox="1">
            <a:spLocks noGrp="1"/>
          </p:cNvSpPr>
          <p:nvPr>
            <p:ph type="subTitle" idx="4294967295"/>
          </p:nvPr>
        </p:nvSpPr>
        <p:spPr>
          <a:xfrm>
            <a:off x="484232" y="3994618"/>
            <a:ext cx="3461213" cy="1170000"/>
          </a:xfrm>
          <a:prstGeom prst="rect">
            <a:avLst/>
          </a:prstGeom>
        </p:spPr>
        <p:txBody>
          <a:bodyPr spcFirstLastPara="1" wrap="square" lIns="121900" tIns="121900" rIns="121900" bIns="121900" anchor="t" anchorCtr="0">
            <a:noAutofit/>
          </a:bodyPr>
          <a:lstStyle/>
          <a:p>
            <a:pPr marL="0" indent="0">
              <a:lnSpc>
                <a:spcPct val="100000"/>
              </a:lnSpc>
              <a:spcAft>
                <a:spcPts val="2133"/>
              </a:spcAft>
              <a:buNone/>
            </a:pPr>
            <a:r>
              <a:rPr lang="en-US" dirty="0"/>
              <a:t>m1 - m7: are the regression coefficients.</a:t>
            </a:r>
          </a:p>
          <a:p>
            <a:pPr marL="0" indent="0">
              <a:lnSpc>
                <a:spcPct val="100000"/>
              </a:lnSpc>
              <a:spcAft>
                <a:spcPts val="2133"/>
              </a:spcAft>
              <a:buNone/>
            </a:pPr>
            <a:r>
              <a:rPr lang="en-US" dirty="0"/>
              <a:t>b: is the intercept</a:t>
            </a:r>
          </a:p>
        </p:txBody>
      </p:sp>
      <p:pic>
        <p:nvPicPr>
          <p:cNvPr id="2" name="Picture 1">
            <a:extLst>
              <a:ext uri="{FF2B5EF4-FFF2-40B4-BE49-F238E27FC236}">
                <a16:creationId xmlns:a16="http://schemas.microsoft.com/office/drawing/2014/main" id="{56DF5A12-DD3C-CD03-1BAA-7DD833283DE3}"/>
              </a:ext>
            </a:extLst>
          </p:cNvPr>
          <p:cNvPicPr>
            <a:picLocks noChangeAspect="1"/>
          </p:cNvPicPr>
          <p:nvPr/>
        </p:nvPicPr>
        <p:blipFill rotWithShape="1">
          <a:blip r:embed="rId3">
            <a:extLst>
              <a:ext uri="{28A0092B-C50C-407E-A947-70E740481C1C}">
                <a14:useLocalDpi xmlns:a14="http://schemas.microsoft.com/office/drawing/2010/main" val="0"/>
              </a:ext>
            </a:extLst>
          </a:blip>
          <a:srcRect b="51556"/>
          <a:stretch/>
        </p:blipFill>
        <p:spPr bwMode="auto">
          <a:xfrm>
            <a:off x="6647934" y="1025421"/>
            <a:ext cx="5171872" cy="229562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E2031F2F-ADC1-EDA8-3B84-FB0BEEC99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600" y="3578175"/>
            <a:ext cx="3418540" cy="29622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56" name="Google Shape;1356;p52"/>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7" name="Google Shape;1357;p52"/>
          <p:cNvSpPr txBox="1">
            <a:spLocks noGrp="1"/>
          </p:cNvSpPr>
          <p:nvPr>
            <p:ph type="title"/>
          </p:nvPr>
        </p:nvSpPr>
        <p:spPr>
          <a:xfrm>
            <a:off x="950967" y="518903"/>
            <a:ext cx="10290000" cy="763600"/>
          </a:xfrm>
          <a:prstGeom prst="rect">
            <a:avLst/>
          </a:prstGeom>
        </p:spPr>
        <p:txBody>
          <a:bodyPr spcFirstLastPara="1" wrap="square" lIns="121900" tIns="121900" rIns="121900" bIns="121900" anchor="ctr" anchorCtr="0">
            <a:noAutofit/>
          </a:bodyPr>
          <a:lstStyle/>
          <a:p>
            <a:r>
              <a:rPr lang="en" sz="3600" b="1" dirty="0">
                <a:solidFill>
                  <a:srgbClr val="F4D000"/>
                </a:solidFill>
              </a:rPr>
              <a:t>Table of contents</a:t>
            </a:r>
            <a:endParaRPr sz="3600" b="1" dirty="0">
              <a:solidFill>
                <a:srgbClr val="F4D000"/>
              </a:solidFill>
            </a:endParaRPr>
          </a:p>
        </p:txBody>
      </p:sp>
      <p:grpSp>
        <p:nvGrpSpPr>
          <p:cNvPr id="1678" name="Group 1677">
            <a:extLst>
              <a:ext uri="{FF2B5EF4-FFF2-40B4-BE49-F238E27FC236}">
                <a16:creationId xmlns:a16="http://schemas.microsoft.com/office/drawing/2014/main" id="{FC26A6E4-B0A4-9019-3494-516F2F830849}"/>
              </a:ext>
            </a:extLst>
          </p:cNvPr>
          <p:cNvGrpSpPr/>
          <p:nvPr/>
        </p:nvGrpSpPr>
        <p:grpSpPr>
          <a:xfrm>
            <a:off x="-9763012" y="2000464"/>
            <a:ext cx="20560981" cy="4409636"/>
            <a:chOff x="-1225497" y="1500347"/>
            <a:chExt cx="15420736" cy="3307227"/>
          </a:xfrm>
        </p:grpSpPr>
        <p:cxnSp>
          <p:nvCxnSpPr>
            <p:cNvPr id="1672" name="Google Shape;1354;p52">
              <a:extLst>
                <a:ext uri="{FF2B5EF4-FFF2-40B4-BE49-F238E27FC236}">
                  <a16:creationId xmlns:a16="http://schemas.microsoft.com/office/drawing/2014/main" id="{8E54A153-3627-1F78-2C68-151F1F535614}"/>
                </a:ext>
              </a:extLst>
            </p:cNvPr>
            <p:cNvCxnSpPr>
              <a:cxnSpLocks/>
            </p:cNvCxnSpPr>
            <p:nvPr/>
          </p:nvCxnSpPr>
          <p:spPr>
            <a:xfrm>
              <a:off x="11283583" y="3355666"/>
              <a:ext cx="0" cy="1053439"/>
            </a:xfrm>
            <a:prstGeom prst="straightConnector1">
              <a:avLst/>
            </a:prstGeom>
            <a:noFill/>
            <a:ln w="38100" cap="flat" cmpd="sng">
              <a:solidFill>
                <a:schemeClr val="accent1"/>
              </a:solidFill>
              <a:prstDash val="solid"/>
              <a:round/>
              <a:headEnd type="none" w="med" len="med"/>
              <a:tailEnd type="none" w="med" len="med"/>
            </a:ln>
          </p:spPr>
        </p:cxnSp>
        <p:cxnSp>
          <p:nvCxnSpPr>
            <p:cNvPr id="1674" name="Google Shape;1354;p52">
              <a:extLst>
                <a:ext uri="{FF2B5EF4-FFF2-40B4-BE49-F238E27FC236}">
                  <a16:creationId xmlns:a16="http://schemas.microsoft.com/office/drawing/2014/main" id="{23628B82-BAD5-24FF-58D4-60A2639A01DB}"/>
                </a:ext>
              </a:extLst>
            </p:cNvPr>
            <p:cNvCxnSpPr>
              <a:cxnSpLocks/>
            </p:cNvCxnSpPr>
            <p:nvPr/>
          </p:nvCxnSpPr>
          <p:spPr>
            <a:xfrm>
              <a:off x="13157364" y="2439266"/>
              <a:ext cx="0" cy="1759885"/>
            </a:xfrm>
            <a:prstGeom prst="straightConnector1">
              <a:avLst/>
            </a:prstGeom>
            <a:noFill/>
            <a:ln w="38100" cap="flat" cmpd="sng">
              <a:solidFill>
                <a:schemeClr val="accent1"/>
              </a:solidFill>
              <a:prstDash val="solid"/>
              <a:round/>
              <a:headEnd type="none" w="med" len="med"/>
              <a:tailEnd type="none" w="med" len="med"/>
            </a:ln>
          </p:spPr>
        </p:cxnSp>
        <p:cxnSp>
          <p:nvCxnSpPr>
            <p:cNvPr id="1629" name="Google Shape;1354;p52">
              <a:extLst>
                <a:ext uri="{FF2B5EF4-FFF2-40B4-BE49-F238E27FC236}">
                  <a16:creationId xmlns:a16="http://schemas.microsoft.com/office/drawing/2014/main" id="{198B71A2-1DA5-4926-0C3C-15DB471E1F23}"/>
                </a:ext>
              </a:extLst>
            </p:cNvPr>
            <p:cNvCxnSpPr>
              <a:cxnSpLocks/>
            </p:cNvCxnSpPr>
            <p:nvPr/>
          </p:nvCxnSpPr>
          <p:spPr>
            <a:xfrm>
              <a:off x="9548651" y="2432500"/>
              <a:ext cx="0" cy="1759885"/>
            </a:xfrm>
            <a:prstGeom prst="straightConnector1">
              <a:avLst/>
            </a:prstGeom>
            <a:noFill/>
            <a:ln w="38100" cap="flat" cmpd="sng">
              <a:solidFill>
                <a:schemeClr val="accent1"/>
              </a:solidFill>
              <a:prstDash val="solid"/>
              <a:round/>
              <a:headEnd type="none" w="med" len="med"/>
              <a:tailEnd type="none" w="med" len="med"/>
            </a:ln>
          </p:spPr>
        </p:cxnSp>
        <p:cxnSp>
          <p:nvCxnSpPr>
            <p:cNvPr id="1626" name="Google Shape;1354;p52">
              <a:extLst>
                <a:ext uri="{FF2B5EF4-FFF2-40B4-BE49-F238E27FC236}">
                  <a16:creationId xmlns:a16="http://schemas.microsoft.com/office/drawing/2014/main" id="{535FA8DF-21DB-68A9-9E4D-F1324AA7FA6E}"/>
                </a:ext>
              </a:extLst>
            </p:cNvPr>
            <p:cNvCxnSpPr>
              <a:cxnSpLocks/>
            </p:cNvCxnSpPr>
            <p:nvPr/>
          </p:nvCxnSpPr>
          <p:spPr>
            <a:xfrm>
              <a:off x="3603102" y="2066800"/>
              <a:ext cx="0" cy="655161"/>
            </a:xfrm>
            <a:prstGeom prst="straightConnector1">
              <a:avLst/>
            </a:prstGeom>
            <a:noFill/>
            <a:ln w="38100" cap="flat" cmpd="sng">
              <a:solidFill>
                <a:schemeClr val="accent1"/>
              </a:solidFill>
              <a:prstDash val="solid"/>
              <a:round/>
              <a:headEnd type="none" w="med" len="med"/>
              <a:tailEnd type="none" w="med" len="med"/>
            </a:ln>
          </p:spPr>
        </p:cxnSp>
        <p:cxnSp>
          <p:nvCxnSpPr>
            <p:cNvPr id="1349" name="Google Shape;1349;p52"/>
            <p:cNvCxnSpPr>
              <a:cxnSpLocks/>
            </p:cNvCxnSpPr>
            <p:nvPr/>
          </p:nvCxnSpPr>
          <p:spPr>
            <a:xfrm>
              <a:off x="7267592" y="2134853"/>
              <a:ext cx="0" cy="2021100"/>
            </a:xfrm>
            <a:prstGeom prst="straightConnector1">
              <a:avLst/>
            </a:prstGeom>
            <a:noFill/>
            <a:ln w="38100" cap="flat" cmpd="sng">
              <a:solidFill>
                <a:schemeClr val="accent1"/>
              </a:solidFill>
              <a:prstDash val="solid"/>
              <a:round/>
              <a:headEnd type="none" w="med" len="med"/>
              <a:tailEnd type="none" w="med" len="med"/>
            </a:ln>
          </p:spPr>
        </p:cxnSp>
        <p:sp>
          <p:nvSpPr>
            <p:cNvPr id="1350" name="Google Shape;1350;p52"/>
            <p:cNvSpPr txBox="1"/>
            <p:nvPr/>
          </p:nvSpPr>
          <p:spPr>
            <a:xfrm>
              <a:off x="6454292" y="1794645"/>
              <a:ext cx="1626600" cy="365700"/>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 sz="1867" b="1" kern="0" dirty="0">
                  <a:solidFill>
                    <a:srgbClr val="002060"/>
                  </a:solidFill>
                  <a:latin typeface="Krona One"/>
                  <a:ea typeface="Krona One"/>
                  <a:cs typeface="Krona One"/>
                  <a:sym typeface="Krona One"/>
                </a:rPr>
                <a:t>EDA</a:t>
              </a:r>
              <a:endParaRPr sz="1867" b="1" kern="0" dirty="0">
                <a:solidFill>
                  <a:srgbClr val="002060"/>
                </a:solidFill>
                <a:latin typeface="Krona One"/>
                <a:ea typeface="Krona One"/>
                <a:cs typeface="Krona One"/>
                <a:sym typeface="Krona One"/>
              </a:endParaRPr>
            </a:p>
          </p:txBody>
        </p:sp>
        <p:sp>
          <p:nvSpPr>
            <p:cNvPr id="1353" name="Google Shape;1353;p52"/>
            <p:cNvSpPr txBox="1"/>
            <p:nvPr/>
          </p:nvSpPr>
          <p:spPr>
            <a:xfrm>
              <a:off x="443903" y="1809537"/>
              <a:ext cx="1509600" cy="365700"/>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sz="2000" b="1" kern="0" dirty="0">
                  <a:solidFill>
                    <a:srgbClr val="002060"/>
                  </a:solidFill>
                  <a:latin typeface="Ubuntu"/>
                  <a:ea typeface="Ubuntu"/>
                  <a:cs typeface="Ubuntu"/>
                  <a:sym typeface="Ubuntu"/>
                </a:rPr>
                <a:t>Introduction</a:t>
              </a:r>
              <a:endParaRPr b="1" kern="0" dirty="0">
                <a:solidFill>
                  <a:srgbClr val="002060"/>
                </a:solidFill>
                <a:latin typeface="Krona One"/>
                <a:ea typeface="Krona One"/>
                <a:cs typeface="Krona One"/>
                <a:sym typeface="Krona One"/>
              </a:endParaRPr>
            </a:p>
          </p:txBody>
        </p:sp>
        <p:cxnSp>
          <p:nvCxnSpPr>
            <p:cNvPr id="1354" name="Google Shape;1354;p52"/>
            <p:cNvCxnSpPr>
              <a:cxnSpLocks/>
            </p:cNvCxnSpPr>
            <p:nvPr/>
          </p:nvCxnSpPr>
          <p:spPr>
            <a:xfrm>
              <a:off x="1170208" y="2158726"/>
              <a:ext cx="0" cy="655161"/>
            </a:xfrm>
            <a:prstGeom prst="straightConnector1">
              <a:avLst/>
            </a:prstGeom>
            <a:noFill/>
            <a:ln w="38100" cap="flat" cmpd="sng">
              <a:solidFill>
                <a:schemeClr val="accent1"/>
              </a:solidFill>
              <a:prstDash val="solid"/>
              <a:round/>
              <a:headEnd type="none" w="med" len="med"/>
              <a:tailEnd type="none" w="med" len="med"/>
            </a:ln>
          </p:spPr>
        </p:cxnSp>
        <p:cxnSp>
          <p:nvCxnSpPr>
            <p:cNvPr id="1355" name="Google Shape;1355;p52"/>
            <p:cNvCxnSpPr/>
            <p:nvPr/>
          </p:nvCxnSpPr>
          <p:spPr>
            <a:xfrm>
              <a:off x="4475717" y="2529770"/>
              <a:ext cx="0" cy="1184700"/>
            </a:xfrm>
            <a:prstGeom prst="straightConnector1">
              <a:avLst/>
            </a:prstGeom>
            <a:noFill/>
            <a:ln w="38100" cap="flat" cmpd="sng">
              <a:solidFill>
                <a:schemeClr val="accent1"/>
              </a:solidFill>
              <a:prstDash val="solid"/>
              <a:round/>
              <a:headEnd type="none" w="med" len="med"/>
              <a:tailEnd type="none" w="med" len="med"/>
            </a:ln>
          </p:spPr>
        </p:cxnSp>
        <p:grpSp>
          <p:nvGrpSpPr>
            <p:cNvPr id="1358" name="Google Shape;1358;p52"/>
            <p:cNvGrpSpPr/>
            <p:nvPr/>
          </p:nvGrpSpPr>
          <p:grpSpPr>
            <a:xfrm>
              <a:off x="-1225497" y="2192110"/>
              <a:ext cx="11314457" cy="2427040"/>
              <a:chOff x="-1225497" y="2192110"/>
              <a:chExt cx="11314457" cy="2427040"/>
            </a:xfrm>
          </p:grpSpPr>
          <p:grpSp>
            <p:nvGrpSpPr>
              <p:cNvPr id="1359" name="Google Shape;1359;p52"/>
              <p:cNvGrpSpPr/>
              <p:nvPr/>
            </p:nvGrpSpPr>
            <p:grpSpPr>
              <a:xfrm rot="10404141" flipH="1">
                <a:off x="-1225497" y="2204259"/>
                <a:ext cx="2040919" cy="1148366"/>
                <a:chOff x="4477361" y="2931816"/>
                <a:chExt cx="1422040" cy="800141"/>
              </a:xfrm>
            </p:grpSpPr>
            <p:sp>
              <p:nvSpPr>
                <p:cNvPr id="1360" name="Google Shape;1360;p52"/>
                <p:cNvSpPr/>
                <p:nvPr/>
              </p:nvSpPr>
              <p:spPr>
                <a:xfrm rot="7175099" flipH="1">
                  <a:off x="4557079" y="3354389"/>
                  <a:ext cx="276717" cy="344440"/>
                </a:xfrm>
                <a:custGeom>
                  <a:avLst/>
                  <a:gdLst/>
                  <a:ahLst/>
                  <a:cxnLst/>
                  <a:rect l="l" t="t" r="r" b="b"/>
                  <a:pathLst>
                    <a:path w="11069" h="13778" extrusionOk="0">
                      <a:moveTo>
                        <a:pt x="712" y="921"/>
                      </a:moveTo>
                      <a:cubicBezTo>
                        <a:pt x="667" y="921"/>
                        <a:pt x="669" y="923"/>
                        <a:pt x="711" y="925"/>
                      </a:cubicBezTo>
                      <a:lnTo>
                        <a:pt x="711" y="925"/>
                      </a:lnTo>
                      <a:lnTo>
                        <a:pt x="712" y="921"/>
                      </a:lnTo>
                      <a:close/>
                      <a:moveTo>
                        <a:pt x="7805" y="1"/>
                      </a:moveTo>
                      <a:lnTo>
                        <a:pt x="7491" y="84"/>
                      </a:lnTo>
                      <a:cubicBezTo>
                        <a:pt x="7282" y="147"/>
                        <a:pt x="6989" y="189"/>
                        <a:pt x="6654" y="273"/>
                      </a:cubicBezTo>
                      <a:cubicBezTo>
                        <a:pt x="5943" y="419"/>
                        <a:pt x="5022" y="587"/>
                        <a:pt x="4080" y="712"/>
                      </a:cubicBezTo>
                      <a:cubicBezTo>
                        <a:pt x="3181" y="838"/>
                        <a:pt x="2239" y="900"/>
                        <a:pt x="1570" y="921"/>
                      </a:cubicBezTo>
                      <a:cubicBezTo>
                        <a:pt x="1353" y="928"/>
                        <a:pt x="1170" y="931"/>
                        <a:pt x="1026" y="931"/>
                      </a:cubicBezTo>
                      <a:cubicBezTo>
                        <a:pt x="870" y="931"/>
                        <a:pt x="762" y="928"/>
                        <a:pt x="711" y="925"/>
                      </a:cubicBezTo>
                      <a:lnTo>
                        <a:pt x="711" y="925"/>
                      </a:lnTo>
                      <a:lnTo>
                        <a:pt x="0" y="13768"/>
                      </a:lnTo>
                      <a:cubicBezTo>
                        <a:pt x="126" y="13768"/>
                        <a:pt x="502" y="13778"/>
                        <a:pt x="1062" y="13778"/>
                      </a:cubicBezTo>
                      <a:cubicBezTo>
                        <a:pt x="1342" y="13778"/>
                        <a:pt x="1667" y="13775"/>
                        <a:pt x="2030" y="13768"/>
                      </a:cubicBezTo>
                      <a:cubicBezTo>
                        <a:pt x="3097" y="13748"/>
                        <a:pt x="4457" y="13643"/>
                        <a:pt x="5796" y="13455"/>
                      </a:cubicBezTo>
                      <a:cubicBezTo>
                        <a:pt x="7156" y="13266"/>
                        <a:pt x="8453" y="13036"/>
                        <a:pt x="9458" y="12806"/>
                      </a:cubicBezTo>
                      <a:cubicBezTo>
                        <a:pt x="9918" y="12660"/>
                        <a:pt x="10337" y="12597"/>
                        <a:pt x="10629" y="12513"/>
                      </a:cubicBezTo>
                      <a:cubicBezTo>
                        <a:pt x="10922" y="12429"/>
                        <a:pt x="11069" y="12388"/>
                        <a:pt x="11069" y="12388"/>
                      </a:cubicBezTo>
                      <a:lnTo>
                        <a:pt x="780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1" name="Google Shape;1361;p52"/>
                <p:cNvSpPr/>
                <p:nvPr/>
              </p:nvSpPr>
              <p:spPr>
                <a:xfrm rot="7175099" flipH="1">
                  <a:off x="4576281" y="3590751"/>
                  <a:ext cx="102547" cy="18349"/>
                </a:xfrm>
                <a:custGeom>
                  <a:avLst/>
                  <a:gdLst/>
                  <a:ahLst/>
                  <a:cxnLst/>
                  <a:rect l="l" t="t" r="r" b="b"/>
                  <a:pathLst>
                    <a:path w="4102" h="734" extrusionOk="0">
                      <a:moveTo>
                        <a:pt x="4039" y="1"/>
                      </a:moveTo>
                      <a:cubicBezTo>
                        <a:pt x="4039" y="1"/>
                        <a:pt x="3788" y="43"/>
                        <a:pt x="3411" y="64"/>
                      </a:cubicBezTo>
                      <a:cubicBezTo>
                        <a:pt x="3035" y="105"/>
                        <a:pt x="2533" y="147"/>
                        <a:pt x="2031" y="168"/>
                      </a:cubicBezTo>
                      <a:cubicBezTo>
                        <a:pt x="1528" y="210"/>
                        <a:pt x="1005" y="231"/>
                        <a:pt x="650" y="231"/>
                      </a:cubicBezTo>
                      <a:lnTo>
                        <a:pt x="22" y="231"/>
                      </a:lnTo>
                      <a:lnTo>
                        <a:pt x="1" y="733"/>
                      </a:lnTo>
                      <a:lnTo>
                        <a:pt x="650" y="733"/>
                      </a:lnTo>
                      <a:cubicBezTo>
                        <a:pt x="1047" y="733"/>
                        <a:pt x="1528" y="691"/>
                        <a:pt x="2051" y="670"/>
                      </a:cubicBezTo>
                      <a:cubicBezTo>
                        <a:pt x="2575" y="649"/>
                        <a:pt x="3077" y="628"/>
                        <a:pt x="3474" y="566"/>
                      </a:cubicBezTo>
                      <a:cubicBezTo>
                        <a:pt x="3830" y="524"/>
                        <a:pt x="4102" y="482"/>
                        <a:pt x="4102" y="482"/>
                      </a:cubicBezTo>
                      <a:lnTo>
                        <a:pt x="403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2" name="Google Shape;1362;p52"/>
                <p:cNvSpPr/>
                <p:nvPr/>
              </p:nvSpPr>
              <p:spPr>
                <a:xfrm rot="7175099" flipH="1">
                  <a:off x="4679677" y="3172029"/>
                  <a:ext cx="332191" cy="381339"/>
                </a:xfrm>
                <a:custGeom>
                  <a:avLst/>
                  <a:gdLst/>
                  <a:ahLst/>
                  <a:cxnLst/>
                  <a:rect l="l" t="t" r="r" b="b"/>
                  <a:pathLst>
                    <a:path w="13288" h="15254" extrusionOk="0">
                      <a:moveTo>
                        <a:pt x="6905" y="0"/>
                      </a:moveTo>
                      <a:cubicBezTo>
                        <a:pt x="6905" y="0"/>
                        <a:pt x="6487" y="209"/>
                        <a:pt x="5880" y="544"/>
                      </a:cubicBezTo>
                      <a:cubicBezTo>
                        <a:pt x="5608" y="733"/>
                        <a:pt x="5211" y="879"/>
                        <a:pt x="4813" y="1067"/>
                      </a:cubicBezTo>
                      <a:cubicBezTo>
                        <a:pt x="4416" y="1277"/>
                        <a:pt x="3997" y="1444"/>
                        <a:pt x="3558" y="1611"/>
                      </a:cubicBezTo>
                      <a:cubicBezTo>
                        <a:pt x="2700" y="1988"/>
                        <a:pt x="1800" y="2260"/>
                        <a:pt x="1131" y="2490"/>
                      </a:cubicBezTo>
                      <a:cubicBezTo>
                        <a:pt x="817" y="2574"/>
                        <a:pt x="524" y="2657"/>
                        <a:pt x="315" y="2720"/>
                      </a:cubicBezTo>
                      <a:lnTo>
                        <a:pt x="1" y="2783"/>
                      </a:lnTo>
                      <a:lnTo>
                        <a:pt x="3244" y="15254"/>
                      </a:lnTo>
                      <a:cubicBezTo>
                        <a:pt x="3244" y="15254"/>
                        <a:pt x="3411" y="15191"/>
                        <a:pt x="3683" y="15107"/>
                      </a:cubicBezTo>
                      <a:cubicBezTo>
                        <a:pt x="3976" y="15044"/>
                        <a:pt x="4395" y="14940"/>
                        <a:pt x="4876" y="14772"/>
                      </a:cubicBezTo>
                      <a:cubicBezTo>
                        <a:pt x="5838" y="14479"/>
                        <a:pt x="7115" y="14061"/>
                        <a:pt x="8370" y="13538"/>
                      </a:cubicBezTo>
                      <a:cubicBezTo>
                        <a:pt x="8998" y="13287"/>
                        <a:pt x="9626" y="13057"/>
                        <a:pt x="10211" y="12764"/>
                      </a:cubicBezTo>
                      <a:cubicBezTo>
                        <a:pt x="10776" y="12492"/>
                        <a:pt x="11320" y="12261"/>
                        <a:pt x="11781" y="12010"/>
                      </a:cubicBezTo>
                      <a:cubicBezTo>
                        <a:pt x="12680" y="11508"/>
                        <a:pt x="13287" y="11194"/>
                        <a:pt x="13287" y="11194"/>
                      </a:cubicBezTo>
                      <a:lnTo>
                        <a:pt x="690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3" name="Google Shape;1363;p52"/>
                <p:cNvSpPr/>
                <p:nvPr/>
              </p:nvSpPr>
              <p:spPr>
                <a:xfrm rot="7175099" flipH="1">
                  <a:off x="4724990" y="3404489"/>
                  <a:ext cx="100447" cy="42399"/>
                </a:xfrm>
                <a:custGeom>
                  <a:avLst/>
                  <a:gdLst/>
                  <a:ahLst/>
                  <a:cxnLst/>
                  <a:rect l="l" t="t" r="r" b="b"/>
                  <a:pathLst>
                    <a:path w="4018" h="1696" extrusionOk="0">
                      <a:moveTo>
                        <a:pt x="3829" y="1"/>
                      </a:moveTo>
                      <a:cubicBezTo>
                        <a:pt x="3829" y="1"/>
                        <a:pt x="3599" y="84"/>
                        <a:pt x="3243" y="210"/>
                      </a:cubicBezTo>
                      <a:cubicBezTo>
                        <a:pt x="2867" y="315"/>
                        <a:pt x="2427" y="524"/>
                        <a:pt x="1925" y="649"/>
                      </a:cubicBezTo>
                      <a:cubicBezTo>
                        <a:pt x="963" y="984"/>
                        <a:pt x="0" y="1235"/>
                        <a:pt x="0" y="1235"/>
                      </a:cubicBezTo>
                      <a:lnTo>
                        <a:pt x="126" y="1696"/>
                      </a:lnTo>
                      <a:cubicBezTo>
                        <a:pt x="126" y="1696"/>
                        <a:pt x="1130" y="1444"/>
                        <a:pt x="2092" y="1131"/>
                      </a:cubicBezTo>
                      <a:cubicBezTo>
                        <a:pt x="2595" y="984"/>
                        <a:pt x="3055" y="817"/>
                        <a:pt x="3431" y="670"/>
                      </a:cubicBezTo>
                      <a:cubicBezTo>
                        <a:pt x="3787" y="545"/>
                        <a:pt x="4017" y="461"/>
                        <a:pt x="4017" y="461"/>
                      </a:cubicBezTo>
                      <a:lnTo>
                        <a:pt x="382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4" name="Google Shape;1364;p52"/>
                <p:cNvSpPr/>
                <p:nvPr/>
              </p:nvSpPr>
              <p:spPr>
                <a:xfrm rot="7175099" flipH="1">
                  <a:off x="4844295" y="3053584"/>
                  <a:ext cx="375589" cy="392339"/>
                </a:xfrm>
                <a:custGeom>
                  <a:avLst/>
                  <a:gdLst/>
                  <a:ahLst/>
                  <a:cxnLst/>
                  <a:rect l="l" t="t" r="r" b="b"/>
                  <a:pathLst>
                    <a:path w="15024" h="15694" extrusionOk="0">
                      <a:moveTo>
                        <a:pt x="5838" y="1"/>
                      </a:moveTo>
                      <a:lnTo>
                        <a:pt x="5022" y="796"/>
                      </a:lnTo>
                      <a:cubicBezTo>
                        <a:pt x="4771" y="1047"/>
                        <a:pt x="4457" y="1298"/>
                        <a:pt x="4143" y="1591"/>
                      </a:cubicBezTo>
                      <a:cubicBezTo>
                        <a:pt x="3829" y="1905"/>
                        <a:pt x="3453" y="2156"/>
                        <a:pt x="3097" y="2449"/>
                      </a:cubicBezTo>
                      <a:cubicBezTo>
                        <a:pt x="2909" y="2574"/>
                        <a:pt x="2720" y="2742"/>
                        <a:pt x="2532" y="2867"/>
                      </a:cubicBezTo>
                      <a:cubicBezTo>
                        <a:pt x="2365" y="3014"/>
                        <a:pt x="2176" y="3097"/>
                        <a:pt x="1988" y="3244"/>
                      </a:cubicBezTo>
                      <a:cubicBezTo>
                        <a:pt x="1632" y="3474"/>
                        <a:pt x="1319" y="3725"/>
                        <a:pt x="1005" y="3892"/>
                      </a:cubicBezTo>
                      <a:cubicBezTo>
                        <a:pt x="398" y="4269"/>
                        <a:pt x="0" y="4499"/>
                        <a:pt x="0" y="4499"/>
                      </a:cubicBezTo>
                      <a:lnTo>
                        <a:pt x="6361" y="15693"/>
                      </a:lnTo>
                      <a:cubicBezTo>
                        <a:pt x="6361" y="15693"/>
                        <a:pt x="6926" y="15317"/>
                        <a:pt x="7826" y="14794"/>
                      </a:cubicBezTo>
                      <a:cubicBezTo>
                        <a:pt x="8265" y="14543"/>
                        <a:pt x="8767" y="14208"/>
                        <a:pt x="9290" y="13831"/>
                      </a:cubicBezTo>
                      <a:cubicBezTo>
                        <a:pt x="9542" y="13643"/>
                        <a:pt x="9814" y="13434"/>
                        <a:pt x="10106" y="13266"/>
                      </a:cubicBezTo>
                      <a:cubicBezTo>
                        <a:pt x="10358" y="13057"/>
                        <a:pt x="10651" y="12848"/>
                        <a:pt x="10902" y="12638"/>
                      </a:cubicBezTo>
                      <a:cubicBezTo>
                        <a:pt x="12011" y="11822"/>
                        <a:pt x="12994" y="10881"/>
                        <a:pt x="13789" y="10190"/>
                      </a:cubicBezTo>
                      <a:cubicBezTo>
                        <a:pt x="14521" y="9500"/>
                        <a:pt x="15024" y="8998"/>
                        <a:pt x="15024" y="8998"/>
                      </a:cubicBezTo>
                      <a:lnTo>
                        <a:pt x="58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5" name="Google Shape;1365;p52"/>
                <p:cNvSpPr/>
                <p:nvPr/>
              </p:nvSpPr>
              <p:spPr>
                <a:xfrm rot="7175099" flipH="1">
                  <a:off x="4917035" y="3261144"/>
                  <a:ext cx="91022" cy="65423"/>
                </a:xfrm>
                <a:custGeom>
                  <a:avLst/>
                  <a:gdLst/>
                  <a:ahLst/>
                  <a:cxnLst/>
                  <a:rect l="l" t="t" r="r" b="b"/>
                  <a:pathLst>
                    <a:path w="3641" h="2617" extrusionOk="0">
                      <a:moveTo>
                        <a:pt x="3369" y="1"/>
                      </a:moveTo>
                      <a:cubicBezTo>
                        <a:pt x="3369" y="1"/>
                        <a:pt x="3327" y="22"/>
                        <a:pt x="3243" y="105"/>
                      </a:cubicBezTo>
                      <a:cubicBezTo>
                        <a:pt x="3160" y="147"/>
                        <a:pt x="3034" y="273"/>
                        <a:pt x="2867" y="377"/>
                      </a:cubicBezTo>
                      <a:cubicBezTo>
                        <a:pt x="2553" y="587"/>
                        <a:pt x="2134" y="859"/>
                        <a:pt x="1716" y="1151"/>
                      </a:cubicBezTo>
                      <a:cubicBezTo>
                        <a:pt x="1297" y="1444"/>
                        <a:pt x="858" y="1675"/>
                        <a:pt x="544" y="1884"/>
                      </a:cubicBezTo>
                      <a:cubicBezTo>
                        <a:pt x="209" y="2072"/>
                        <a:pt x="0" y="2198"/>
                        <a:pt x="0" y="2198"/>
                      </a:cubicBezTo>
                      <a:lnTo>
                        <a:pt x="230" y="2616"/>
                      </a:lnTo>
                      <a:cubicBezTo>
                        <a:pt x="230" y="2616"/>
                        <a:pt x="439" y="2491"/>
                        <a:pt x="774" y="2281"/>
                      </a:cubicBezTo>
                      <a:cubicBezTo>
                        <a:pt x="1130" y="2072"/>
                        <a:pt x="1569" y="1842"/>
                        <a:pt x="1988" y="1549"/>
                      </a:cubicBezTo>
                      <a:cubicBezTo>
                        <a:pt x="2406" y="1256"/>
                        <a:pt x="2825" y="963"/>
                        <a:pt x="3139" y="754"/>
                      </a:cubicBezTo>
                      <a:cubicBezTo>
                        <a:pt x="3285" y="649"/>
                        <a:pt x="3432" y="587"/>
                        <a:pt x="3494" y="503"/>
                      </a:cubicBezTo>
                      <a:cubicBezTo>
                        <a:pt x="3578" y="419"/>
                        <a:pt x="3641" y="398"/>
                        <a:pt x="3641" y="398"/>
                      </a:cubicBezTo>
                      <a:lnTo>
                        <a:pt x="336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6" name="Google Shape;1366;p52"/>
                <p:cNvSpPr/>
                <p:nvPr/>
              </p:nvSpPr>
              <p:spPr>
                <a:xfrm rot="7175099" flipH="1">
                  <a:off x="5045521" y="3007682"/>
                  <a:ext cx="392839" cy="375064"/>
                </a:xfrm>
                <a:custGeom>
                  <a:avLst/>
                  <a:gdLst/>
                  <a:ahLst/>
                  <a:cxnLst/>
                  <a:rect l="l" t="t" r="r" b="b"/>
                  <a:pathLst>
                    <a:path w="15714" h="15003" extrusionOk="0">
                      <a:moveTo>
                        <a:pt x="4436" y="0"/>
                      </a:moveTo>
                      <a:cubicBezTo>
                        <a:pt x="4436" y="0"/>
                        <a:pt x="4185" y="377"/>
                        <a:pt x="3829" y="1005"/>
                      </a:cubicBezTo>
                      <a:cubicBezTo>
                        <a:pt x="3808" y="1088"/>
                        <a:pt x="3746" y="1172"/>
                        <a:pt x="3704" y="1256"/>
                      </a:cubicBezTo>
                      <a:lnTo>
                        <a:pt x="3536" y="1486"/>
                      </a:lnTo>
                      <a:cubicBezTo>
                        <a:pt x="3411" y="1632"/>
                        <a:pt x="3306" y="1821"/>
                        <a:pt x="3181" y="2009"/>
                      </a:cubicBezTo>
                      <a:cubicBezTo>
                        <a:pt x="3076" y="2197"/>
                        <a:pt x="2930" y="2407"/>
                        <a:pt x="2804" y="2574"/>
                      </a:cubicBezTo>
                      <a:cubicBezTo>
                        <a:pt x="2762" y="2679"/>
                        <a:pt x="2679" y="2762"/>
                        <a:pt x="2616" y="2867"/>
                      </a:cubicBezTo>
                      <a:lnTo>
                        <a:pt x="2407" y="3160"/>
                      </a:lnTo>
                      <a:cubicBezTo>
                        <a:pt x="2135" y="3557"/>
                        <a:pt x="1842" y="3913"/>
                        <a:pt x="1570" y="4248"/>
                      </a:cubicBezTo>
                      <a:cubicBezTo>
                        <a:pt x="1298" y="4604"/>
                        <a:pt x="1026" y="4876"/>
                        <a:pt x="795" y="5148"/>
                      </a:cubicBezTo>
                      <a:cubicBezTo>
                        <a:pt x="586" y="5399"/>
                        <a:pt x="398" y="5650"/>
                        <a:pt x="251" y="5775"/>
                      </a:cubicBezTo>
                      <a:lnTo>
                        <a:pt x="0" y="6006"/>
                      </a:lnTo>
                      <a:lnTo>
                        <a:pt x="9207" y="15003"/>
                      </a:lnTo>
                      <a:lnTo>
                        <a:pt x="9562" y="14668"/>
                      </a:lnTo>
                      <a:cubicBezTo>
                        <a:pt x="9793" y="14459"/>
                        <a:pt x="10065" y="14145"/>
                        <a:pt x="10399" y="13747"/>
                      </a:cubicBezTo>
                      <a:cubicBezTo>
                        <a:pt x="10734" y="13350"/>
                        <a:pt x="11132" y="12910"/>
                        <a:pt x="11550" y="12408"/>
                      </a:cubicBezTo>
                      <a:cubicBezTo>
                        <a:pt x="11927" y="11885"/>
                        <a:pt x="12345" y="11362"/>
                        <a:pt x="12764" y="10818"/>
                      </a:cubicBezTo>
                      <a:lnTo>
                        <a:pt x="13098" y="10420"/>
                      </a:lnTo>
                      <a:cubicBezTo>
                        <a:pt x="13203" y="10295"/>
                        <a:pt x="13266" y="10148"/>
                        <a:pt x="13370" y="10002"/>
                      </a:cubicBezTo>
                      <a:cubicBezTo>
                        <a:pt x="13559" y="9730"/>
                        <a:pt x="13747" y="9458"/>
                        <a:pt x="13935" y="9207"/>
                      </a:cubicBezTo>
                      <a:cubicBezTo>
                        <a:pt x="14082" y="8935"/>
                        <a:pt x="14270" y="8684"/>
                        <a:pt x="14417" y="8433"/>
                      </a:cubicBezTo>
                      <a:cubicBezTo>
                        <a:pt x="14500" y="8307"/>
                        <a:pt x="14584" y="8182"/>
                        <a:pt x="14668" y="8077"/>
                      </a:cubicBezTo>
                      <a:cubicBezTo>
                        <a:pt x="14731" y="7951"/>
                        <a:pt x="14814" y="7847"/>
                        <a:pt x="14856" y="7742"/>
                      </a:cubicBezTo>
                      <a:cubicBezTo>
                        <a:pt x="15358" y="6842"/>
                        <a:pt x="15714" y="6278"/>
                        <a:pt x="15714" y="6278"/>
                      </a:cubicBezTo>
                      <a:lnTo>
                        <a:pt x="443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7" name="Google Shape;1367;p52"/>
                <p:cNvSpPr/>
                <p:nvPr/>
              </p:nvSpPr>
              <p:spPr>
                <a:xfrm rot="7175099" flipH="1">
                  <a:off x="5139726" y="3177218"/>
                  <a:ext cx="75848" cy="84748"/>
                </a:xfrm>
                <a:custGeom>
                  <a:avLst/>
                  <a:gdLst/>
                  <a:ahLst/>
                  <a:cxnLst/>
                  <a:rect l="l" t="t" r="r" b="b"/>
                  <a:pathLst>
                    <a:path w="3034" h="3390" extrusionOk="0">
                      <a:moveTo>
                        <a:pt x="2636" y="0"/>
                      </a:moveTo>
                      <a:cubicBezTo>
                        <a:pt x="2636" y="0"/>
                        <a:pt x="2490" y="209"/>
                        <a:pt x="2260" y="481"/>
                      </a:cubicBezTo>
                      <a:cubicBezTo>
                        <a:pt x="2155" y="649"/>
                        <a:pt x="2009" y="837"/>
                        <a:pt x="1862" y="1004"/>
                      </a:cubicBezTo>
                      <a:cubicBezTo>
                        <a:pt x="1695" y="1193"/>
                        <a:pt x="1527" y="1381"/>
                        <a:pt x="1360" y="1569"/>
                      </a:cubicBezTo>
                      <a:cubicBezTo>
                        <a:pt x="1025" y="1946"/>
                        <a:pt x="711" y="2323"/>
                        <a:pt x="439" y="2615"/>
                      </a:cubicBezTo>
                      <a:lnTo>
                        <a:pt x="0" y="3055"/>
                      </a:lnTo>
                      <a:lnTo>
                        <a:pt x="377" y="3390"/>
                      </a:lnTo>
                      <a:lnTo>
                        <a:pt x="816" y="2950"/>
                      </a:lnTo>
                      <a:cubicBezTo>
                        <a:pt x="1067" y="2657"/>
                        <a:pt x="1423" y="2302"/>
                        <a:pt x="1758" y="1904"/>
                      </a:cubicBezTo>
                      <a:cubicBezTo>
                        <a:pt x="1904" y="1695"/>
                        <a:pt x="2092" y="1507"/>
                        <a:pt x="2260" y="1318"/>
                      </a:cubicBezTo>
                      <a:cubicBezTo>
                        <a:pt x="2385" y="1151"/>
                        <a:pt x="2532" y="963"/>
                        <a:pt x="2636" y="795"/>
                      </a:cubicBezTo>
                      <a:cubicBezTo>
                        <a:pt x="2887" y="523"/>
                        <a:pt x="3034" y="314"/>
                        <a:pt x="3034" y="314"/>
                      </a:cubicBezTo>
                      <a:lnTo>
                        <a:pt x="2636"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8" name="Google Shape;1368;p52"/>
                <p:cNvSpPr/>
                <p:nvPr/>
              </p:nvSpPr>
              <p:spPr>
                <a:xfrm rot="7175099" flipH="1">
                  <a:off x="5270339" y="3033213"/>
                  <a:ext cx="383439" cy="336366"/>
                </a:xfrm>
                <a:custGeom>
                  <a:avLst/>
                  <a:gdLst/>
                  <a:ahLst/>
                  <a:cxnLst/>
                  <a:rect l="l" t="t" r="r" b="b"/>
                  <a:pathLst>
                    <a:path w="15338" h="13455" extrusionOk="0">
                      <a:moveTo>
                        <a:pt x="3035" y="1"/>
                      </a:moveTo>
                      <a:cubicBezTo>
                        <a:pt x="3035" y="1"/>
                        <a:pt x="2993" y="126"/>
                        <a:pt x="2930" y="336"/>
                      </a:cubicBezTo>
                      <a:cubicBezTo>
                        <a:pt x="2888" y="524"/>
                        <a:pt x="2784" y="838"/>
                        <a:pt x="2658" y="1173"/>
                      </a:cubicBezTo>
                      <a:cubicBezTo>
                        <a:pt x="2512" y="1528"/>
                        <a:pt x="2386" y="1926"/>
                        <a:pt x="2240" y="2365"/>
                      </a:cubicBezTo>
                      <a:cubicBezTo>
                        <a:pt x="2156" y="2574"/>
                        <a:pt x="2072" y="2825"/>
                        <a:pt x="1968" y="3035"/>
                      </a:cubicBezTo>
                      <a:cubicBezTo>
                        <a:pt x="1863" y="3265"/>
                        <a:pt x="1779" y="3474"/>
                        <a:pt x="1675" y="3704"/>
                      </a:cubicBezTo>
                      <a:cubicBezTo>
                        <a:pt x="1570" y="3934"/>
                        <a:pt x="1507" y="4186"/>
                        <a:pt x="1403" y="4395"/>
                      </a:cubicBezTo>
                      <a:cubicBezTo>
                        <a:pt x="1319" y="4604"/>
                        <a:pt x="1215" y="4813"/>
                        <a:pt x="1110" y="5022"/>
                      </a:cubicBezTo>
                      <a:cubicBezTo>
                        <a:pt x="901" y="5399"/>
                        <a:pt x="712" y="5797"/>
                        <a:pt x="566" y="6111"/>
                      </a:cubicBezTo>
                      <a:cubicBezTo>
                        <a:pt x="399" y="6445"/>
                        <a:pt x="273" y="6717"/>
                        <a:pt x="168" y="6906"/>
                      </a:cubicBezTo>
                      <a:cubicBezTo>
                        <a:pt x="64" y="7073"/>
                        <a:pt x="1" y="7178"/>
                        <a:pt x="1" y="7178"/>
                      </a:cubicBezTo>
                      <a:lnTo>
                        <a:pt x="11237" y="13455"/>
                      </a:lnTo>
                      <a:lnTo>
                        <a:pt x="11467" y="13078"/>
                      </a:lnTo>
                      <a:cubicBezTo>
                        <a:pt x="11614" y="12806"/>
                        <a:pt x="11781" y="12450"/>
                        <a:pt x="12011" y="11990"/>
                      </a:cubicBezTo>
                      <a:cubicBezTo>
                        <a:pt x="12241" y="11551"/>
                        <a:pt x="12492" y="11028"/>
                        <a:pt x="12764" y="10484"/>
                      </a:cubicBezTo>
                      <a:cubicBezTo>
                        <a:pt x="12911" y="10212"/>
                        <a:pt x="13036" y="9898"/>
                        <a:pt x="13162" y="9626"/>
                      </a:cubicBezTo>
                      <a:cubicBezTo>
                        <a:pt x="13287" y="9312"/>
                        <a:pt x="13434" y="9019"/>
                        <a:pt x="13559" y="8705"/>
                      </a:cubicBezTo>
                      <a:cubicBezTo>
                        <a:pt x="13664" y="8391"/>
                        <a:pt x="13790" y="8077"/>
                        <a:pt x="13915" y="7784"/>
                      </a:cubicBezTo>
                      <a:cubicBezTo>
                        <a:pt x="14062" y="7471"/>
                        <a:pt x="14166" y="7178"/>
                        <a:pt x="14271" y="6906"/>
                      </a:cubicBezTo>
                      <a:cubicBezTo>
                        <a:pt x="14480" y="6320"/>
                        <a:pt x="14647" y="5797"/>
                        <a:pt x="14815" y="5336"/>
                      </a:cubicBezTo>
                      <a:cubicBezTo>
                        <a:pt x="14961" y="4855"/>
                        <a:pt x="15108" y="4458"/>
                        <a:pt x="15212" y="4206"/>
                      </a:cubicBezTo>
                      <a:cubicBezTo>
                        <a:pt x="15275" y="3934"/>
                        <a:pt x="15338" y="3788"/>
                        <a:pt x="15338" y="3788"/>
                      </a:cubicBezTo>
                      <a:lnTo>
                        <a:pt x="303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9" name="Google Shape;1369;p52"/>
                <p:cNvSpPr/>
                <p:nvPr/>
              </p:nvSpPr>
              <p:spPr>
                <a:xfrm rot="7175099" flipH="1">
                  <a:off x="5378302" y="3156716"/>
                  <a:ext cx="55473" cy="95747"/>
                </a:xfrm>
                <a:custGeom>
                  <a:avLst/>
                  <a:gdLst/>
                  <a:ahLst/>
                  <a:cxnLst/>
                  <a:rect l="l" t="t" r="r" b="b"/>
                  <a:pathLst>
                    <a:path w="2219" h="3830" extrusionOk="0">
                      <a:moveTo>
                        <a:pt x="1779" y="1"/>
                      </a:moveTo>
                      <a:cubicBezTo>
                        <a:pt x="1779" y="1"/>
                        <a:pt x="1695" y="231"/>
                        <a:pt x="1549" y="566"/>
                      </a:cubicBezTo>
                      <a:cubicBezTo>
                        <a:pt x="1402" y="942"/>
                        <a:pt x="1151" y="1382"/>
                        <a:pt x="942" y="1821"/>
                      </a:cubicBezTo>
                      <a:cubicBezTo>
                        <a:pt x="712" y="2260"/>
                        <a:pt x="481" y="2721"/>
                        <a:pt x="314" y="3056"/>
                      </a:cubicBezTo>
                      <a:cubicBezTo>
                        <a:pt x="126" y="3390"/>
                        <a:pt x="0" y="3600"/>
                        <a:pt x="0" y="3600"/>
                      </a:cubicBezTo>
                      <a:lnTo>
                        <a:pt x="440" y="3830"/>
                      </a:lnTo>
                      <a:cubicBezTo>
                        <a:pt x="440" y="3830"/>
                        <a:pt x="586" y="3621"/>
                        <a:pt x="753" y="3286"/>
                      </a:cubicBezTo>
                      <a:cubicBezTo>
                        <a:pt x="942" y="2951"/>
                        <a:pt x="1151" y="2470"/>
                        <a:pt x="1381" y="2030"/>
                      </a:cubicBezTo>
                      <a:cubicBezTo>
                        <a:pt x="1590" y="1591"/>
                        <a:pt x="1821" y="1110"/>
                        <a:pt x="1988" y="775"/>
                      </a:cubicBezTo>
                      <a:cubicBezTo>
                        <a:pt x="2113" y="440"/>
                        <a:pt x="2218" y="210"/>
                        <a:pt x="2218" y="210"/>
                      </a:cubicBezTo>
                      <a:lnTo>
                        <a:pt x="177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0" name="Google Shape;1370;p52"/>
                <p:cNvSpPr/>
                <p:nvPr/>
              </p:nvSpPr>
              <p:spPr>
                <a:xfrm rot="7175099" flipH="1">
                  <a:off x="5501426" y="3107134"/>
                  <a:ext cx="362015" cy="293467"/>
                </a:xfrm>
                <a:custGeom>
                  <a:avLst/>
                  <a:gdLst/>
                  <a:ahLst/>
                  <a:cxnLst/>
                  <a:rect l="l" t="t" r="r" b="b"/>
                  <a:pathLst>
                    <a:path w="14481" h="11739" extrusionOk="0">
                      <a:moveTo>
                        <a:pt x="1738" y="1"/>
                      </a:moveTo>
                      <a:cubicBezTo>
                        <a:pt x="1738" y="1"/>
                        <a:pt x="1654" y="524"/>
                        <a:pt x="1528" y="1277"/>
                      </a:cubicBezTo>
                      <a:cubicBezTo>
                        <a:pt x="1382" y="2030"/>
                        <a:pt x="1235" y="3056"/>
                        <a:pt x="1005" y="4039"/>
                      </a:cubicBezTo>
                      <a:cubicBezTo>
                        <a:pt x="901" y="4541"/>
                        <a:pt x="796" y="5043"/>
                        <a:pt x="691" y="5504"/>
                      </a:cubicBezTo>
                      <a:cubicBezTo>
                        <a:pt x="587" y="5985"/>
                        <a:pt x="440" y="6403"/>
                        <a:pt x="336" y="6759"/>
                      </a:cubicBezTo>
                      <a:cubicBezTo>
                        <a:pt x="126" y="7491"/>
                        <a:pt x="1" y="7973"/>
                        <a:pt x="1" y="7973"/>
                      </a:cubicBezTo>
                      <a:lnTo>
                        <a:pt x="12304" y="11739"/>
                      </a:lnTo>
                      <a:cubicBezTo>
                        <a:pt x="12304" y="11739"/>
                        <a:pt x="12492" y="11132"/>
                        <a:pt x="12743" y="10191"/>
                      </a:cubicBezTo>
                      <a:cubicBezTo>
                        <a:pt x="12848" y="9730"/>
                        <a:pt x="13036" y="9165"/>
                        <a:pt x="13162" y="8600"/>
                      </a:cubicBezTo>
                      <a:cubicBezTo>
                        <a:pt x="13287" y="8015"/>
                        <a:pt x="13455" y="7387"/>
                        <a:pt x="13580" y="6759"/>
                      </a:cubicBezTo>
                      <a:cubicBezTo>
                        <a:pt x="13873" y="5504"/>
                        <a:pt x="14062" y="4290"/>
                        <a:pt x="14208" y="3349"/>
                      </a:cubicBezTo>
                      <a:lnTo>
                        <a:pt x="14480" y="1779"/>
                      </a:lnTo>
                      <a:lnTo>
                        <a:pt x="17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1" name="Google Shape;1371;p52"/>
                <p:cNvSpPr/>
                <p:nvPr/>
              </p:nvSpPr>
              <p:spPr>
                <a:xfrm rot="7175099" flipH="1">
                  <a:off x="5613022" y="3190602"/>
                  <a:ext cx="36624" cy="100972"/>
                </a:xfrm>
                <a:custGeom>
                  <a:avLst/>
                  <a:gdLst/>
                  <a:ahLst/>
                  <a:cxnLst/>
                  <a:rect l="l" t="t" r="r" b="b"/>
                  <a:pathLst>
                    <a:path w="1465" h="4039" extrusionOk="0">
                      <a:moveTo>
                        <a:pt x="1005" y="0"/>
                      </a:moveTo>
                      <a:cubicBezTo>
                        <a:pt x="1005" y="0"/>
                        <a:pt x="942" y="251"/>
                        <a:pt x="858" y="628"/>
                      </a:cubicBezTo>
                      <a:cubicBezTo>
                        <a:pt x="837" y="816"/>
                        <a:pt x="795" y="1026"/>
                        <a:pt x="733" y="1256"/>
                      </a:cubicBezTo>
                      <a:cubicBezTo>
                        <a:pt x="712" y="1465"/>
                        <a:pt x="607" y="1716"/>
                        <a:pt x="544" y="1946"/>
                      </a:cubicBezTo>
                      <a:cubicBezTo>
                        <a:pt x="272" y="2930"/>
                        <a:pt x="0" y="3892"/>
                        <a:pt x="0" y="3892"/>
                      </a:cubicBezTo>
                      <a:lnTo>
                        <a:pt x="461" y="4039"/>
                      </a:lnTo>
                      <a:cubicBezTo>
                        <a:pt x="461" y="4039"/>
                        <a:pt x="733" y="3076"/>
                        <a:pt x="1025" y="2093"/>
                      </a:cubicBezTo>
                      <a:cubicBezTo>
                        <a:pt x="1067" y="1821"/>
                        <a:pt x="1151" y="1591"/>
                        <a:pt x="1214" y="1360"/>
                      </a:cubicBezTo>
                      <a:cubicBezTo>
                        <a:pt x="1256" y="1109"/>
                        <a:pt x="1277" y="900"/>
                        <a:pt x="1339" y="733"/>
                      </a:cubicBezTo>
                      <a:cubicBezTo>
                        <a:pt x="1402" y="356"/>
                        <a:pt x="1465" y="105"/>
                        <a:pt x="1465" y="105"/>
                      </a:cubicBezTo>
                      <a:lnTo>
                        <a:pt x="1005"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372" name="Google Shape;1372;p52"/>
              <p:cNvGrpSpPr/>
              <p:nvPr/>
            </p:nvGrpSpPr>
            <p:grpSpPr>
              <a:xfrm rot="10800000">
                <a:off x="5683508" y="3727938"/>
                <a:ext cx="1565629" cy="891204"/>
                <a:chOff x="2532125" y="1356325"/>
                <a:chExt cx="1605609" cy="913962"/>
              </a:xfrm>
            </p:grpSpPr>
            <p:sp>
              <p:nvSpPr>
                <p:cNvPr id="1373" name="Google Shape;1373;p52"/>
                <p:cNvSpPr/>
                <p:nvPr/>
              </p:nvSpPr>
              <p:spPr>
                <a:xfrm>
                  <a:off x="2541893" y="1356325"/>
                  <a:ext cx="353056" cy="473032"/>
                </a:xfrm>
                <a:custGeom>
                  <a:avLst/>
                  <a:gdLst/>
                  <a:ahLst/>
                  <a:cxnLst/>
                  <a:rect l="l" t="t" r="r" b="b"/>
                  <a:pathLst>
                    <a:path w="9605" h="12869" extrusionOk="0">
                      <a:moveTo>
                        <a:pt x="0" y="1"/>
                      </a:moveTo>
                      <a:lnTo>
                        <a:pt x="0" y="12869"/>
                      </a:lnTo>
                      <a:lnTo>
                        <a:pt x="9604" y="12869"/>
                      </a:lnTo>
                      <a:lnTo>
                        <a:pt x="9604"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4" name="Google Shape;1374;p52"/>
                <p:cNvSpPr/>
                <p:nvPr/>
              </p:nvSpPr>
              <p:spPr>
                <a:xfrm>
                  <a:off x="2532125" y="1583990"/>
                  <a:ext cx="156146" cy="18489"/>
                </a:xfrm>
                <a:custGeom>
                  <a:avLst/>
                  <a:gdLst/>
                  <a:ahLst/>
                  <a:cxnLst/>
                  <a:rect l="l" t="t" r="r" b="b"/>
                  <a:pathLst>
                    <a:path w="4248" h="503" extrusionOk="0">
                      <a:moveTo>
                        <a:pt x="0" y="0"/>
                      </a:moveTo>
                      <a:lnTo>
                        <a:pt x="0" y="502"/>
                      </a:lnTo>
                      <a:lnTo>
                        <a:pt x="4248" y="502"/>
                      </a:lnTo>
                      <a:lnTo>
                        <a:pt x="4248"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5" name="Google Shape;1375;p52"/>
                <p:cNvSpPr/>
                <p:nvPr/>
              </p:nvSpPr>
              <p:spPr>
                <a:xfrm>
                  <a:off x="2894128" y="1356325"/>
                  <a:ext cx="360738" cy="473804"/>
                </a:xfrm>
                <a:custGeom>
                  <a:avLst/>
                  <a:gdLst/>
                  <a:ahLst/>
                  <a:cxnLst/>
                  <a:rect l="l" t="t" r="r" b="b"/>
                  <a:pathLst>
                    <a:path w="9814" h="12890" extrusionOk="0">
                      <a:moveTo>
                        <a:pt x="0" y="1"/>
                      </a:moveTo>
                      <a:lnTo>
                        <a:pt x="0" y="12890"/>
                      </a:lnTo>
                      <a:lnTo>
                        <a:pt x="9437" y="12890"/>
                      </a:lnTo>
                      <a:lnTo>
                        <a:pt x="9814"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6" name="Google Shape;1376;p52"/>
                <p:cNvSpPr/>
                <p:nvPr/>
              </p:nvSpPr>
              <p:spPr>
                <a:xfrm>
                  <a:off x="2884360" y="1583990"/>
                  <a:ext cx="156918" cy="18489"/>
                </a:xfrm>
                <a:custGeom>
                  <a:avLst/>
                  <a:gdLst/>
                  <a:ahLst/>
                  <a:cxnLst/>
                  <a:rect l="l" t="t" r="r" b="b"/>
                  <a:pathLst>
                    <a:path w="4269" h="503" extrusionOk="0">
                      <a:moveTo>
                        <a:pt x="0" y="0"/>
                      </a:moveTo>
                      <a:lnTo>
                        <a:pt x="0" y="502"/>
                      </a:lnTo>
                      <a:lnTo>
                        <a:pt x="4269" y="502"/>
                      </a:lnTo>
                      <a:lnTo>
                        <a:pt x="4269"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7" name="Google Shape;1377;p52"/>
                <p:cNvSpPr/>
                <p:nvPr/>
              </p:nvSpPr>
              <p:spPr>
                <a:xfrm>
                  <a:off x="3232736" y="1358641"/>
                  <a:ext cx="463806" cy="536108"/>
                </a:xfrm>
                <a:custGeom>
                  <a:avLst/>
                  <a:gdLst/>
                  <a:ahLst/>
                  <a:cxnLst/>
                  <a:rect l="l" t="t" r="r" b="b"/>
                  <a:pathLst>
                    <a:path w="12618" h="14585" extrusionOk="0">
                      <a:moveTo>
                        <a:pt x="356" y="1"/>
                      </a:moveTo>
                      <a:lnTo>
                        <a:pt x="1" y="12869"/>
                      </a:lnTo>
                      <a:lnTo>
                        <a:pt x="252" y="12869"/>
                      </a:lnTo>
                      <a:cubicBezTo>
                        <a:pt x="419" y="12869"/>
                        <a:pt x="670" y="12890"/>
                        <a:pt x="963" y="12910"/>
                      </a:cubicBezTo>
                      <a:cubicBezTo>
                        <a:pt x="1570" y="12973"/>
                        <a:pt x="2323" y="13120"/>
                        <a:pt x="3077" y="13329"/>
                      </a:cubicBezTo>
                      <a:cubicBezTo>
                        <a:pt x="3851" y="13538"/>
                        <a:pt x="4583" y="13852"/>
                        <a:pt x="5106" y="14124"/>
                      </a:cubicBezTo>
                      <a:cubicBezTo>
                        <a:pt x="5232" y="14187"/>
                        <a:pt x="5357" y="14250"/>
                        <a:pt x="5462" y="14291"/>
                      </a:cubicBezTo>
                      <a:cubicBezTo>
                        <a:pt x="5566" y="14354"/>
                        <a:pt x="5650" y="14396"/>
                        <a:pt x="5734" y="14459"/>
                      </a:cubicBezTo>
                      <a:cubicBezTo>
                        <a:pt x="5880" y="14543"/>
                        <a:pt x="5964" y="14584"/>
                        <a:pt x="5964" y="14584"/>
                      </a:cubicBezTo>
                      <a:lnTo>
                        <a:pt x="12618" y="3579"/>
                      </a:lnTo>
                      <a:cubicBezTo>
                        <a:pt x="12618" y="3579"/>
                        <a:pt x="12471" y="3474"/>
                        <a:pt x="12157" y="3286"/>
                      </a:cubicBezTo>
                      <a:cubicBezTo>
                        <a:pt x="11990" y="3202"/>
                        <a:pt x="11823" y="3097"/>
                        <a:pt x="11613" y="2972"/>
                      </a:cubicBezTo>
                      <a:lnTo>
                        <a:pt x="10881" y="2616"/>
                      </a:lnTo>
                      <a:cubicBezTo>
                        <a:pt x="9814" y="2051"/>
                        <a:pt x="8286" y="1423"/>
                        <a:pt x="6738" y="984"/>
                      </a:cubicBezTo>
                      <a:cubicBezTo>
                        <a:pt x="5169" y="545"/>
                        <a:pt x="3579" y="252"/>
                        <a:pt x="2386" y="126"/>
                      </a:cubicBezTo>
                      <a:cubicBezTo>
                        <a:pt x="1779" y="63"/>
                        <a:pt x="1256" y="42"/>
                        <a:pt x="921" y="22"/>
                      </a:cubicBezTo>
                      <a:cubicBezTo>
                        <a:pt x="566" y="1"/>
                        <a:pt x="356" y="1"/>
                        <a:pt x="35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8" name="Google Shape;1378;p52"/>
                <p:cNvSpPr/>
                <p:nvPr/>
              </p:nvSpPr>
              <p:spPr>
                <a:xfrm>
                  <a:off x="3237367" y="1583990"/>
                  <a:ext cx="157690" cy="40801"/>
                </a:xfrm>
                <a:custGeom>
                  <a:avLst/>
                  <a:gdLst/>
                  <a:ahLst/>
                  <a:cxnLst/>
                  <a:rect l="l" t="t" r="r" b="b"/>
                  <a:pathLst>
                    <a:path w="4290" h="1110" extrusionOk="0">
                      <a:moveTo>
                        <a:pt x="21" y="0"/>
                      </a:moveTo>
                      <a:lnTo>
                        <a:pt x="0" y="502"/>
                      </a:lnTo>
                      <a:cubicBezTo>
                        <a:pt x="0" y="502"/>
                        <a:pt x="1046" y="523"/>
                        <a:pt x="2093" y="691"/>
                      </a:cubicBezTo>
                      <a:cubicBezTo>
                        <a:pt x="3139" y="837"/>
                        <a:pt x="4164" y="1109"/>
                        <a:pt x="4164" y="1109"/>
                      </a:cubicBezTo>
                      <a:lnTo>
                        <a:pt x="4290" y="607"/>
                      </a:lnTo>
                      <a:cubicBezTo>
                        <a:pt x="4290" y="607"/>
                        <a:pt x="3243" y="356"/>
                        <a:pt x="2176" y="189"/>
                      </a:cubicBezTo>
                      <a:cubicBezTo>
                        <a:pt x="1109" y="42"/>
                        <a:pt x="21" y="0"/>
                        <a:pt x="21"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9" name="Google Shape;1379;p52"/>
                <p:cNvSpPr/>
                <p:nvPr/>
              </p:nvSpPr>
              <p:spPr>
                <a:xfrm>
                  <a:off x="3449634" y="1490153"/>
                  <a:ext cx="571469" cy="569190"/>
                </a:xfrm>
                <a:custGeom>
                  <a:avLst/>
                  <a:gdLst/>
                  <a:ahLst/>
                  <a:cxnLst/>
                  <a:rect l="l" t="t" r="r" b="b"/>
                  <a:pathLst>
                    <a:path w="15547" h="15485" extrusionOk="0">
                      <a:moveTo>
                        <a:pt x="6654" y="1"/>
                      </a:moveTo>
                      <a:lnTo>
                        <a:pt x="0" y="11006"/>
                      </a:lnTo>
                      <a:lnTo>
                        <a:pt x="251" y="11153"/>
                      </a:lnTo>
                      <a:cubicBezTo>
                        <a:pt x="314" y="11195"/>
                        <a:pt x="398" y="11257"/>
                        <a:pt x="502" y="11320"/>
                      </a:cubicBezTo>
                      <a:cubicBezTo>
                        <a:pt x="607" y="11404"/>
                        <a:pt x="712" y="11467"/>
                        <a:pt x="837" y="11550"/>
                      </a:cubicBezTo>
                      <a:cubicBezTo>
                        <a:pt x="1339" y="11885"/>
                        <a:pt x="1946" y="12387"/>
                        <a:pt x="2490" y="12973"/>
                      </a:cubicBezTo>
                      <a:cubicBezTo>
                        <a:pt x="3055" y="13517"/>
                        <a:pt x="3536" y="14145"/>
                        <a:pt x="3871" y="14647"/>
                      </a:cubicBezTo>
                      <a:cubicBezTo>
                        <a:pt x="4038" y="14898"/>
                        <a:pt x="4185" y="15086"/>
                        <a:pt x="4269" y="15254"/>
                      </a:cubicBezTo>
                      <a:cubicBezTo>
                        <a:pt x="4352" y="15400"/>
                        <a:pt x="4394" y="15484"/>
                        <a:pt x="4394" y="15484"/>
                      </a:cubicBezTo>
                      <a:lnTo>
                        <a:pt x="15546" y="9144"/>
                      </a:lnTo>
                      <a:cubicBezTo>
                        <a:pt x="15546" y="9144"/>
                        <a:pt x="15149" y="8433"/>
                        <a:pt x="14479" y="7428"/>
                      </a:cubicBezTo>
                      <a:cubicBezTo>
                        <a:pt x="13789" y="6424"/>
                        <a:pt x="12805" y="5148"/>
                        <a:pt x="11676" y="3997"/>
                      </a:cubicBezTo>
                      <a:cubicBezTo>
                        <a:pt x="10546" y="2825"/>
                        <a:pt x="9311" y="1800"/>
                        <a:pt x="8328" y="1089"/>
                      </a:cubicBezTo>
                      <a:cubicBezTo>
                        <a:pt x="8056" y="900"/>
                        <a:pt x="7847" y="754"/>
                        <a:pt x="7637" y="628"/>
                      </a:cubicBezTo>
                      <a:cubicBezTo>
                        <a:pt x="7470" y="482"/>
                        <a:pt x="7282" y="377"/>
                        <a:pt x="7114" y="273"/>
                      </a:cubicBezTo>
                      <a:cubicBezTo>
                        <a:pt x="6842" y="105"/>
                        <a:pt x="6654" y="1"/>
                        <a:pt x="665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0" name="Google Shape;1380;p52"/>
                <p:cNvSpPr/>
                <p:nvPr/>
              </p:nvSpPr>
              <p:spPr>
                <a:xfrm>
                  <a:off x="3568835" y="1685509"/>
                  <a:ext cx="135378" cy="108471"/>
                </a:xfrm>
                <a:custGeom>
                  <a:avLst/>
                  <a:gdLst/>
                  <a:ahLst/>
                  <a:cxnLst/>
                  <a:rect l="l" t="t" r="r" b="b"/>
                  <a:pathLst>
                    <a:path w="3683" h="2951" extrusionOk="0">
                      <a:moveTo>
                        <a:pt x="272" y="0"/>
                      </a:moveTo>
                      <a:lnTo>
                        <a:pt x="0" y="419"/>
                      </a:lnTo>
                      <a:cubicBezTo>
                        <a:pt x="0" y="419"/>
                        <a:pt x="900" y="942"/>
                        <a:pt x="1737" y="1590"/>
                      </a:cubicBezTo>
                      <a:cubicBezTo>
                        <a:pt x="2155" y="1904"/>
                        <a:pt x="2553" y="2239"/>
                        <a:pt x="2825" y="2511"/>
                      </a:cubicBezTo>
                      <a:cubicBezTo>
                        <a:pt x="3118" y="2762"/>
                        <a:pt x="3306" y="2950"/>
                        <a:pt x="3306" y="2950"/>
                      </a:cubicBezTo>
                      <a:lnTo>
                        <a:pt x="3683" y="2637"/>
                      </a:lnTo>
                      <a:cubicBezTo>
                        <a:pt x="3683" y="2637"/>
                        <a:pt x="3474" y="2448"/>
                        <a:pt x="3202" y="2155"/>
                      </a:cubicBezTo>
                      <a:cubicBezTo>
                        <a:pt x="2888" y="1904"/>
                        <a:pt x="2469" y="1528"/>
                        <a:pt x="2051" y="1214"/>
                      </a:cubicBezTo>
                      <a:cubicBezTo>
                        <a:pt x="1193" y="544"/>
                        <a:pt x="272" y="0"/>
                        <a:pt x="27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1" name="Google Shape;1381;p52"/>
                <p:cNvSpPr/>
                <p:nvPr/>
              </p:nvSpPr>
              <p:spPr>
                <a:xfrm>
                  <a:off x="3607801" y="1816479"/>
                  <a:ext cx="529933" cy="453808"/>
                </a:xfrm>
                <a:custGeom>
                  <a:avLst/>
                  <a:gdLst/>
                  <a:ahLst/>
                  <a:cxnLst/>
                  <a:rect l="l" t="t" r="r" b="b"/>
                  <a:pathLst>
                    <a:path w="14417" h="12346" extrusionOk="0">
                      <a:moveTo>
                        <a:pt x="11173" y="0"/>
                      </a:moveTo>
                      <a:lnTo>
                        <a:pt x="0" y="6340"/>
                      </a:lnTo>
                      <a:cubicBezTo>
                        <a:pt x="0" y="6340"/>
                        <a:pt x="42" y="6424"/>
                        <a:pt x="126" y="6570"/>
                      </a:cubicBezTo>
                      <a:cubicBezTo>
                        <a:pt x="209" y="6738"/>
                        <a:pt x="335" y="6947"/>
                        <a:pt x="439" y="7198"/>
                      </a:cubicBezTo>
                      <a:cubicBezTo>
                        <a:pt x="690" y="7742"/>
                        <a:pt x="983" y="8474"/>
                        <a:pt x="1172" y="9248"/>
                      </a:cubicBezTo>
                      <a:cubicBezTo>
                        <a:pt x="1381" y="10002"/>
                        <a:pt x="1486" y="10776"/>
                        <a:pt x="1527" y="11383"/>
                      </a:cubicBezTo>
                      <a:cubicBezTo>
                        <a:pt x="1527" y="11508"/>
                        <a:pt x="1569" y="11655"/>
                        <a:pt x="1569" y="11780"/>
                      </a:cubicBezTo>
                      <a:lnTo>
                        <a:pt x="1569" y="12094"/>
                      </a:lnTo>
                      <a:lnTo>
                        <a:pt x="1569" y="12345"/>
                      </a:lnTo>
                      <a:lnTo>
                        <a:pt x="14416" y="12345"/>
                      </a:lnTo>
                      <a:lnTo>
                        <a:pt x="14416" y="11801"/>
                      </a:lnTo>
                      <a:cubicBezTo>
                        <a:pt x="14395" y="11655"/>
                        <a:pt x="14395" y="11404"/>
                        <a:pt x="14395" y="11173"/>
                      </a:cubicBezTo>
                      <a:cubicBezTo>
                        <a:pt x="14395" y="10943"/>
                        <a:pt x="14375" y="10671"/>
                        <a:pt x="14354" y="10357"/>
                      </a:cubicBezTo>
                      <a:cubicBezTo>
                        <a:pt x="14270" y="9165"/>
                        <a:pt x="14040" y="7575"/>
                        <a:pt x="13621" y="6005"/>
                      </a:cubicBezTo>
                      <a:cubicBezTo>
                        <a:pt x="13203" y="4436"/>
                        <a:pt x="12617" y="2909"/>
                        <a:pt x="12094" y="1821"/>
                      </a:cubicBezTo>
                      <a:cubicBezTo>
                        <a:pt x="11864" y="1256"/>
                        <a:pt x="11592" y="816"/>
                        <a:pt x="11445" y="502"/>
                      </a:cubicBezTo>
                      <a:cubicBezTo>
                        <a:pt x="11278" y="188"/>
                        <a:pt x="11173" y="0"/>
                        <a:pt x="1117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2" name="Google Shape;1382;p52"/>
                <p:cNvSpPr/>
                <p:nvPr/>
              </p:nvSpPr>
              <p:spPr>
                <a:xfrm>
                  <a:off x="3808779" y="1937764"/>
                  <a:ext cx="77705" cy="151551"/>
                </a:xfrm>
                <a:custGeom>
                  <a:avLst/>
                  <a:gdLst/>
                  <a:ahLst/>
                  <a:cxnLst/>
                  <a:rect l="l" t="t" r="r" b="b"/>
                  <a:pathLst>
                    <a:path w="2114" h="4123" extrusionOk="0">
                      <a:moveTo>
                        <a:pt x="419" y="0"/>
                      </a:moveTo>
                      <a:lnTo>
                        <a:pt x="1" y="251"/>
                      </a:lnTo>
                      <a:lnTo>
                        <a:pt x="63" y="398"/>
                      </a:lnTo>
                      <a:cubicBezTo>
                        <a:pt x="147" y="502"/>
                        <a:pt x="231" y="628"/>
                        <a:pt x="314" y="816"/>
                      </a:cubicBezTo>
                      <a:cubicBezTo>
                        <a:pt x="419" y="1004"/>
                        <a:pt x="524" y="1193"/>
                        <a:pt x="628" y="1423"/>
                      </a:cubicBezTo>
                      <a:lnTo>
                        <a:pt x="942" y="2134"/>
                      </a:lnTo>
                      <a:cubicBezTo>
                        <a:pt x="1109" y="2616"/>
                        <a:pt x="1319" y="3118"/>
                        <a:pt x="1423" y="3494"/>
                      </a:cubicBezTo>
                      <a:cubicBezTo>
                        <a:pt x="1591" y="3850"/>
                        <a:pt x="1633" y="4122"/>
                        <a:pt x="1633" y="4122"/>
                      </a:cubicBezTo>
                      <a:lnTo>
                        <a:pt x="2114" y="3976"/>
                      </a:lnTo>
                      <a:cubicBezTo>
                        <a:pt x="2114" y="3976"/>
                        <a:pt x="2030" y="3725"/>
                        <a:pt x="1905" y="3327"/>
                      </a:cubicBezTo>
                      <a:cubicBezTo>
                        <a:pt x="1779" y="2929"/>
                        <a:pt x="1591" y="2448"/>
                        <a:pt x="1381" y="1946"/>
                      </a:cubicBezTo>
                      <a:cubicBezTo>
                        <a:pt x="1277" y="1674"/>
                        <a:pt x="1172" y="1444"/>
                        <a:pt x="1068" y="1214"/>
                      </a:cubicBezTo>
                      <a:cubicBezTo>
                        <a:pt x="963" y="984"/>
                        <a:pt x="837" y="753"/>
                        <a:pt x="754" y="586"/>
                      </a:cubicBezTo>
                      <a:cubicBezTo>
                        <a:pt x="649" y="419"/>
                        <a:pt x="565" y="272"/>
                        <a:pt x="524" y="167"/>
                      </a:cubicBezTo>
                      <a:cubicBezTo>
                        <a:pt x="440" y="63"/>
                        <a:pt x="419" y="0"/>
                        <a:pt x="419"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383" name="Google Shape;1383;p52"/>
              <p:cNvGrpSpPr/>
              <p:nvPr/>
            </p:nvGrpSpPr>
            <p:grpSpPr>
              <a:xfrm rot="17224121">
                <a:off x="1016879" y="1985528"/>
                <a:ext cx="1610059" cy="2965909"/>
                <a:chOff x="5102718" y="3271449"/>
                <a:chExt cx="1121987" cy="2066826"/>
              </a:xfrm>
            </p:grpSpPr>
            <p:sp>
              <p:nvSpPr>
                <p:cNvPr id="1384" name="Google Shape;1384;p52"/>
                <p:cNvSpPr/>
                <p:nvPr/>
              </p:nvSpPr>
              <p:spPr>
                <a:xfrm>
                  <a:off x="5801879" y="3271449"/>
                  <a:ext cx="377700" cy="368300"/>
                </a:xfrm>
                <a:custGeom>
                  <a:avLst/>
                  <a:gdLst/>
                  <a:ahLst/>
                  <a:cxnLst/>
                  <a:rect l="l" t="t" r="r" b="b"/>
                  <a:pathLst>
                    <a:path w="15108" h="14732" extrusionOk="0">
                      <a:moveTo>
                        <a:pt x="9102" y="1"/>
                      </a:moveTo>
                      <a:lnTo>
                        <a:pt x="1" y="9103"/>
                      </a:lnTo>
                      <a:lnTo>
                        <a:pt x="42" y="9165"/>
                      </a:lnTo>
                      <a:cubicBezTo>
                        <a:pt x="105" y="9228"/>
                        <a:pt x="189" y="9312"/>
                        <a:pt x="335" y="9521"/>
                      </a:cubicBezTo>
                      <a:cubicBezTo>
                        <a:pt x="607" y="9898"/>
                        <a:pt x="1047" y="10567"/>
                        <a:pt x="1465" y="11362"/>
                      </a:cubicBezTo>
                      <a:cubicBezTo>
                        <a:pt x="1863" y="12137"/>
                        <a:pt x="2219" y="12974"/>
                        <a:pt x="2491" y="13622"/>
                      </a:cubicBezTo>
                      <a:cubicBezTo>
                        <a:pt x="2721" y="14292"/>
                        <a:pt x="2867" y="14731"/>
                        <a:pt x="2867" y="14731"/>
                      </a:cubicBezTo>
                      <a:lnTo>
                        <a:pt x="15107" y="10630"/>
                      </a:lnTo>
                      <a:cubicBezTo>
                        <a:pt x="15107" y="10630"/>
                        <a:pt x="14898" y="9961"/>
                        <a:pt x="14522" y="8977"/>
                      </a:cubicBezTo>
                      <a:cubicBezTo>
                        <a:pt x="14124" y="8015"/>
                        <a:pt x="13580" y="6696"/>
                        <a:pt x="12890" y="5420"/>
                      </a:cubicBezTo>
                      <a:cubicBezTo>
                        <a:pt x="12199" y="4102"/>
                        <a:pt x="11425" y="2826"/>
                        <a:pt x="10630" y="1800"/>
                      </a:cubicBezTo>
                      <a:cubicBezTo>
                        <a:pt x="10274" y="1277"/>
                        <a:pt x="9877" y="838"/>
                        <a:pt x="9584" y="524"/>
                      </a:cubicBezTo>
                      <a:cubicBezTo>
                        <a:pt x="9437" y="336"/>
                        <a:pt x="9312" y="210"/>
                        <a:pt x="9228" y="126"/>
                      </a:cubicBezTo>
                      <a:lnTo>
                        <a:pt x="910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5" name="Google Shape;1385;p52"/>
                <p:cNvSpPr/>
                <p:nvPr/>
              </p:nvSpPr>
              <p:spPr>
                <a:xfrm>
                  <a:off x="5916725" y="3347350"/>
                  <a:ext cx="69075" cy="91050"/>
                </a:xfrm>
                <a:custGeom>
                  <a:avLst/>
                  <a:gdLst/>
                  <a:ahLst/>
                  <a:cxnLst/>
                  <a:rect l="l" t="t" r="r" b="b"/>
                  <a:pathLst>
                    <a:path w="2763" h="3642" extrusionOk="0">
                      <a:moveTo>
                        <a:pt x="336" y="1"/>
                      </a:moveTo>
                      <a:lnTo>
                        <a:pt x="1" y="336"/>
                      </a:lnTo>
                      <a:lnTo>
                        <a:pt x="126" y="461"/>
                      </a:lnTo>
                      <a:cubicBezTo>
                        <a:pt x="210" y="545"/>
                        <a:pt x="315" y="671"/>
                        <a:pt x="440" y="817"/>
                      </a:cubicBezTo>
                      <a:cubicBezTo>
                        <a:pt x="691" y="1089"/>
                        <a:pt x="984" y="1487"/>
                        <a:pt x="1277" y="1905"/>
                      </a:cubicBezTo>
                      <a:cubicBezTo>
                        <a:pt x="1863" y="2742"/>
                        <a:pt x="2365" y="3642"/>
                        <a:pt x="2365" y="3642"/>
                      </a:cubicBezTo>
                      <a:lnTo>
                        <a:pt x="2763" y="3412"/>
                      </a:lnTo>
                      <a:cubicBezTo>
                        <a:pt x="2763" y="3412"/>
                        <a:pt x="2282" y="2512"/>
                        <a:pt x="1675" y="1633"/>
                      </a:cubicBezTo>
                      <a:cubicBezTo>
                        <a:pt x="1361" y="1194"/>
                        <a:pt x="1047" y="775"/>
                        <a:pt x="775" y="482"/>
                      </a:cubicBezTo>
                      <a:cubicBezTo>
                        <a:pt x="649" y="336"/>
                        <a:pt x="545" y="210"/>
                        <a:pt x="461" y="127"/>
                      </a:cubicBezTo>
                      <a:lnTo>
                        <a:pt x="336"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6" name="Google Shape;1386;p52"/>
                <p:cNvSpPr/>
                <p:nvPr/>
              </p:nvSpPr>
              <p:spPr>
                <a:xfrm>
                  <a:off x="5871606" y="3529804"/>
                  <a:ext cx="353100" cy="281975"/>
                </a:xfrm>
                <a:custGeom>
                  <a:avLst/>
                  <a:gdLst/>
                  <a:ahLst/>
                  <a:cxnLst/>
                  <a:rect l="l" t="t" r="r" b="b"/>
                  <a:pathLst>
                    <a:path w="14124" h="11279" extrusionOk="0">
                      <a:moveTo>
                        <a:pt x="12199" y="0"/>
                      </a:moveTo>
                      <a:lnTo>
                        <a:pt x="0" y="4143"/>
                      </a:lnTo>
                      <a:cubicBezTo>
                        <a:pt x="0" y="4143"/>
                        <a:pt x="168" y="4562"/>
                        <a:pt x="335" y="5231"/>
                      </a:cubicBezTo>
                      <a:cubicBezTo>
                        <a:pt x="565" y="5901"/>
                        <a:pt x="774" y="6800"/>
                        <a:pt x="921" y="7700"/>
                      </a:cubicBezTo>
                      <a:cubicBezTo>
                        <a:pt x="1088" y="8621"/>
                        <a:pt x="1193" y="9479"/>
                        <a:pt x="1214" y="10127"/>
                      </a:cubicBezTo>
                      <a:cubicBezTo>
                        <a:pt x="1235" y="10462"/>
                        <a:pt x="1235" y="10734"/>
                        <a:pt x="1235" y="10922"/>
                      </a:cubicBezTo>
                      <a:lnTo>
                        <a:pt x="1235" y="11194"/>
                      </a:lnTo>
                      <a:lnTo>
                        <a:pt x="14124" y="11278"/>
                      </a:lnTo>
                      <a:lnTo>
                        <a:pt x="14124" y="10755"/>
                      </a:lnTo>
                      <a:cubicBezTo>
                        <a:pt x="14124" y="10441"/>
                        <a:pt x="14103" y="9981"/>
                        <a:pt x="14082" y="9416"/>
                      </a:cubicBezTo>
                      <a:cubicBezTo>
                        <a:pt x="14019" y="8328"/>
                        <a:pt x="13872" y="6884"/>
                        <a:pt x="13600" y="5482"/>
                      </a:cubicBezTo>
                      <a:cubicBezTo>
                        <a:pt x="13140" y="2658"/>
                        <a:pt x="12199" y="0"/>
                        <a:pt x="1219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7" name="Google Shape;1387;p52"/>
                <p:cNvSpPr/>
                <p:nvPr/>
              </p:nvSpPr>
              <p:spPr>
                <a:xfrm>
                  <a:off x="6027100" y="3552425"/>
                  <a:ext cx="38750" cy="103050"/>
                </a:xfrm>
                <a:custGeom>
                  <a:avLst/>
                  <a:gdLst/>
                  <a:ahLst/>
                  <a:cxnLst/>
                  <a:rect l="l" t="t" r="r" b="b"/>
                  <a:pathLst>
                    <a:path w="1550" h="4122" extrusionOk="0">
                      <a:moveTo>
                        <a:pt x="482" y="0"/>
                      </a:moveTo>
                      <a:lnTo>
                        <a:pt x="1" y="167"/>
                      </a:lnTo>
                      <a:cubicBezTo>
                        <a:pt x="1" y="167"/>
                        <a:pt x="105" y="398"/>
                        <a:pt x="210" y="774"/>
                      </a:cubicBezTo>
                      <a:cubicBezTo>
                        <a:pt x="315" y="1130"/>
                        <a:pt x="482" y="1632"/>
                        <a:pt x="608" y="2134"/>
                      </a:cubicBezTo>
                      <a:cubicBezTo>
                        <a:pt x="900" y="3118"/>
                        <a:pt x="1089" y="4122"/>
                        <a:pt x="1089" y="4122"/>
                      </a:cubicBezTo>
                      <a:lnTo>
                        <a:pt x="1549" y="4017"/>
                      </a:lnTo>
                      <a:cubicBezTo>
                        <a:pt x="1549" y="4017"/>
                        <a:pt x="1361" y="2992"/>
                        <a:pt x="1089" y="1988"/>
                      </a:cubicBezTo>
                      <a:cubicBezTo>
                        <a:pt x="942" y="1486"/>
                        <a:pt x="817" y="1004"/>
                        <a:pt x="691" y="628"/>
                      </a:cubicBezTo>
                      <a:lnTo>
                        <a:pt x="482"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8" name="Google Shape;1388;p52"/>
                <p:cNvSpPr/>
                <p:nvPr/>
              </p:nvSpPr>
              <p:spPr>
                <a:xfrm>
                  <a:off x="5865983" y="3803309"/>
                  <a:ext cx="356250" cy="307075"/>
                </a:xfrm>
                <a:custGeom>
                  <a:avLst/>
                  <a:gdLst/>
                  <a:ahLst/>
                  <a:cxnLst/>
                  <a:rect l="l" t="t" r="r" b="b"/>
                  <a:pathLst>
                    <a:path w="14250" h="12283" extrusionOk="0">
                      <a:moveTo>
                        <a:pt x="1382" y="0"/>
                      </a:moveTo>
                      <a:cubicBezTo>
                        <a:pt x="1382" y="0"/>
                        <a:pt x="1382" y="419"/>
                        <a:pt x="1340" y="1026"/>
                      </a:cubicBezTo>
                      <a:cubicBezTo>
                        <a:pt x="1298" y="1632"/>
                        <a:pt x="1193" y="2407"/>
                        <a:pt x="1026" y="3118"/>
                      </a:cubicBezTo>
                      <a:cubicBezTo>
                        <a:pt x="859" y="3829"/>
                        <a:pt x="607" y="4478"/>
                        <a:pt x="398" y="4917"/>
                      </a:cubicBezTo>
                      <a:cubicBezTo>
                        <a:pt x="189" y="5399"/>
                        <a:pt x="1" y="5650"/>
                        <a:pt x="1" y="5650"/>
                      </a:cubicBezTo>
                      <a:lnTo>
                        <a:pt x="11027" y="12283"/>
                      </a:lnTo>
                      <a:cubicBezTo>
                        <a:pt x="11027" y="12283"/>
                        <a:pt x="11509" y="11571"/>
                        <a:pt x="12032" y="10441"/>
                      </a:cubicBezTo>
                      <a:cubicBezTo>
                        <a:pt x="12555" y="9311"/>
                        <a:pt x="13162" y="7742"/>
                        <a:pt x="13517" y="6215"/>
                      </a:cubicBezTo>
                      <a:cubicBezTo>
                        <a:pt x="13894" y="4666"/>
                        <a:pt x="14103" y="3118"/>
                        <a:pt x="14166" y="1967"/>
                      </a:cubicBezTo>
                      <a:cubicBezTo>
                        <a:pt x="14229" y="1423"/>
                        <a:pt x="14250" y="942"/>
                        <a:pt x="14250" y="607"/>
                      </a:cubicBezTo>
                      <a:lnTo>
                        <a:pt x="14250" y="84"/>
                      </a:lnTo>
                      <a:lnTo>
                        <a:pt x="138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9" name="Google Shape;1389;p52"/>
                <p:cNvSpPr/>
                <p:nvPr/>
              </p:nvSpPr>
              <p:spPr>
                <a:xfrm>
                  <a:off x="6055875" y="3783625"/>
                  <a:ext cx="22525" cy="103600"/>
                </a:xfrm>
                <a:custGeom>
                  <a:avLst/>
                  <a:gdLst/>
                  <a:ahLst/>
                  <a:cxnLst/>
                  <a:rect l="l" t="t" r="r" b="b"/>
                  <a:pathLst>
                    <a:path w="901" h="4144" extrusionOk="0">
                      <a:moveTo>
                        <a:pt x="398" y="0"/>
                      </a:moveTo>
                      <a:lnTo>
                        <a:pt x="398" y="628"/>
                      </a:lnTo>
                      <a:cubicBezTo>
                        <a:pt x="398" y="795"/>
                        <a:pt x="377" y="1046"/>
                        <a:pt x="377" y="1277"/>
                      </a:cubicBezTo>
                      <a:cubicBezTo>
                        <a:pt x="377" y="1528"/>
                        <a:pt x="356" y="1779"/>
                        <a:pt x="314" y="2030"/>
                      </a:cubicBezTo>
                      <a:cubicBezTo>
                        <a:pt x="210" y="3055"/>
                        <a:pt x="1" y="4039"/>
                        <a:pt x="1" y="4039"/>
                      </a:cubicBezTo>
                      <a:lnTo>
                        <a:pt x="503" y="4143"/>
                      </a:lnTo>
                      <a:cubicBezTo>
                        <a:pt x="503" y="4143"/>
                        <a:pt x="712" y="3139"/>
                        <a:pt x="817" y="2093"/>
                      </a:cubicBezTo>
                      <a:cubicBezTo>
                        <a:pt x="837" y="1821"/>
                        <a:pt x="837" y="1570"/>
                        <a:pt x="879" y="1318"/>
                      </a:cubicBezTo>
                      <a:cubicBezTo>
                        <a:pt x="879" y="1067"/>
                        <a:pt x="900" y="837"/>
                        <a:pt x="900" y="649"/>
                      </a:cubicBezTo>
                      <a:lnTo>
                        <a:pt x="900"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0" name="Google Shape;1390;p52"/>
                <p:cNvSpPr/>
                <p:nvPr/>
              </p:nvSpPr>
              <p:spPr>
                <a:xfrm>
                  <a:off x="5764081" y="3941437"/>
                  <a:ext cx="380850" cy="379800"/>
                </a:xfrm>
                <a:custGeom>
                  <a:avLst/>
                  <a:gdLst/>
                  <a:ahLst/>
                  <a:cxnLst/>
                  <a:rect l="l" t="t" r="r" b="b"/>
                  <a:pathLst>
                    <a:path w="15234" h="15192" extrusionOk="0">
                      <a:moveTo>
                        <a:pt x="4165" y="1"/>
                      </a:moveTo>
                      <a:cubicBezTo>
                        <a:pt x="4165" y="1"/>
                        <a:pt x="4144" y="42"/>
                        <a:pt x="4060" y="168"/>
                      </a:cubicBezTo>
                      <a:cubicBezTo>
                        <a:pt x="3997" y="231"/>
                        <a:pt x="3955" y="314"/>
                        <a:pt x="3893" y="377"/>
                      </a:cubicBezTo>
                      <a:cubicBezTo>
                        <a:pt x="3851" y="461"/>
                        <a:pt x="3788" y="545"/>
                        <a:pt x="3725" y="649"/>
                      </a:cubicBezTo>
                      <a:cubicBezTo>
                        <a:pt x="3432" y="1047"/>
                        <a:pt x="3014" y="1528"/>
                        <a:pt x="2491" y="1988"/>
                      </a:cubicBezTo>
                      <a:cubicBezTo>
                        <a:pt x="1968" y="2428"/>
                        <a:pt x="1361" y="2846"/>
                        <a:pt x="859" y="3139"/>
                      </a:cubicBezTo>
                      <a:cubicBezTo>
                        <a:pt x="608" y="3286"/>
                        <a:pt x="398" y="3390"/>
                        <a:pt x="231" y="3474"/>
                      </a:cubicBezTo>
                      <a:cubicBezTo>
                        <a:pt x="105" y="3558"/>
                        <a:pt x="1" y="3600"/>
                        <a:pt x="1" y="3600"/>
                      </a:cubicBezTo>
                      <a:lnTo>
                        <a:pt x="5671" y="15191"/>
                      </a:lnTo>
                      <a:cubicBezTo>
                        <a:pt x="5671" y="15191"/>
                        <a:pt x="5859" y="15107"/>
                        <a:pt x="6152" y="14961"/>
                      </a:cubicBezTo>
                      <a:cubicBezTo>
                        <a:pt x="6445" y="14794"/>
                        <a:pt x="6885" y="14584"/>
                        <a:pt x="7387" y="14271"/>
                      </a:cubicBezTo>
                      <a:cubicBezTo>
                        <a:pt x="8391" y="13706"/>
                        <a:pt x="9730" y="12806"/>
                        <a:pt x="10965" y="11718"/>
                      </a:cubicBezTo>
                      <a:cubicBezTo>
                        <a:pt x="12220" y="10609"/>
                        <a:pt x="13350" y="9353"/>
                        <a:pt x="14082" y="8328"/>
                      </a:cubicBezTo>
                      <a:cubicBezTo>
                        <a:pt x="14250" y="8077"/>
                        <a:pt x="14438" y="7826"/>
                        <a:pt x="14564" y="7638"/>
                      </a:cubicBezTo>
                      <a:cubicBezTo>
                        <a:pt x="14710" y="7408"/>
                        <a:pt x="14836" y="7240"/>
                        <a:pt x="14940" y="7073"/>
                      </a:cubicBezTo>
                      <a:cubicBezTo>
                        <a:pt x="15129" y="6759"/>
                        <a:pt x="15233" y="6592"/>
                        <a:pt x="15233" y="6592"/>
                      </a:cubicBezTo>
                      <a:lnTo>
                        <a:pt x="416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1" name="Google Shape;1391;p52"/>
                <p:cNvSpPr/>
                <p:nvPr/>
              </p:nvSpPr>
              <p:spPr>
                <a:xfrm>
                  <a:off x="5946025" y="4002800"/>
                  <a:ext cx="73250" cy="88425"/>
                </a:xfrm>
                <a:custGeom>
                  <a:avLst/>
                  <a:gdLst/>
                  <a:ahLst/>
                  <a:cxnLst/>
                  <a:rect l="l" t="t" r="r" b="b"/>
                  <a:pathLst>
                    <a:path w="2930" h="3537" extrusionOk="0">
                      <a:moveTo>
                        <a:pt x="2511" y="0"/>
                      </a:moveTo>
                      <a:cubicBezTo>
                        <a:pt x="2511" y="0"/>
                        <a:pt x="2030" y="900"/>
                        <a:pt x="1361" y="1674"/>
                      </a:cubicBezTo>
                      <a:cubicBezTo>
                        <a:pt x="1047" y="2072"/>
                        <a:pt x="712" y="2469"/>
                        <a:pt x="461" y="2720"/>
                      </a:cubicBezTo>
                      <a:lnTo>
                        <a:pt x="1" y="3181"/>
                      </a:lnTo>
                      <a:lnTo>
                        <a:pt x="294" y="3536"/>
                      </a:lnTo>
                      <a:lnTo>
                        <a:pt x="775" y="3076"/>
                      </a:lnTo>
                      <a:cubicBezTo>
                        <a:pt x="1047" y="2783"/>
                        <a:pt x="1402" y="2427"/>
                        <a:pt x="1737" y="2009"/>
                      </a:cubicBezTo>
                      <a:cubicBezTo>
                        <a:pt x="2407" y="1193"/>
                        <a:pt x="2930" y="272"/>
                        <a:pt x="2930" y="272"/>
                      </a:cubicBezTo>
                      <a:lnTo>
                        <a:pt x="2511"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2" name="Google Shape;1392;p52"/>
                <p:cNvSpPr/>
                <p:nvPr/>
              </p:nvSpPr>
              <p:spPr>
                <a:xfrm>
                  <a:off x="5585251" y="4029989"/>
                  <a:ext cx="325925" cy="366175"/>
                </a:xfrm>
                <a:custGeom>
                  <a:avLst/>
                  <a:gdLst/>
                  <a:ahLst/>
                  <a:cxnLst/>
                  <a:rect l="l" t="t" r="r" b="b"/>
                  <a:pathLst>
                    <a:path w="13037" h="14647" extrusionOk="0">
                      <a:moveTo>
                        <a:pt x="7387" y="0"/>
                      </a:moveTo>
                      <a:lnTo>
                        <a:pt x="7115" y="126"/>
                      </a:lnTo>
                      <a:cubicBezTo>
                        <a:pt x="6968" y="210"/>
                        <a:pt x="6738" y="293"/>
                        <a:pt x="6445" y="419"/>
                      </a:cubicBezTo>
                      <a:cubicBezTo>
                        <a:pt x="5860" y="649"/>
                        <a:pt x="5064" y="942"/>
                        <a:pt x="4165" y="1172"/>
                      </a:cubicBezTo>
                      <a:cubicBezTo>
                        <a:pt x="3307" y="1381"/>
                        <a:pt x="2365" y="1591"/>
                        <a:pt x="1654" y="1695"/>
                      </a:cubicBezTo>
                      <a:cubicBezTo>
                        <a:pt x="670" y="1884"/>
                        <a:pt x="1" y="1988"/>
                        <a:pt x="1" y="1988"/>
                      </a:cubicBezTo>
                      <a:lnTo>
                        <a:pt x="2491" y="14647"/>
                      </a:lnTo>
                      <a:cubicBezTo>
                        <a:pt x="2491" y="14647"/>
                        <a:pt x="2993" y="14584"/>
                        <a:pt x="3725" y="14438"/>
                      </a:cubicBezTo>
                      <a:cubicBezTo>
                        <a:pt x="4751" y="14249"/>
                        <a:pt x="6111" y="13998"/>
                        <a:pt x="7492" y="13622"/>
                      </a:cubicBezTo>
                      <a:cubicBezTo>
                        <a:pt x="8873" y="13266"/>
                        <a:pt x="10253" y="12764"/>
                        <a:pt x="11300" y="12345"/>
                      </a:cubicBezTo>
                      <a:cubicBezTo>
                        <a:pt x="11823" y="12136"/>
                        <a:pt x="12241" y="11969"/>
                        <a:pt x="12555" y="11801"/>
                      </a:cubicBezTo>
                      <a:cubicBezTo>
                        <a:pt x="12848" y="11634"/>
                        <a:pt x="13036" y="11571"/>
                        <a:pt x="13036" y="11571"/>
                      </a:cubicBezTo>
                      <a:lnTo>
                        <a:pt x="738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3" name="Google Shape;1393;p52"/>
                <p:cNvSpPr/>
                <p:nvPr/>
              </p:nvSpPr>
              <p:spPr>
                <a:xfrm>
                  <a:off x="5745675" y="4153450"/>
                  <a:ext cx="100475" cy="48675"/>
                </a:xfrm>
                <a:custGeom>
                  <a:avLst/>
                  <a:gdLst/>
                  <a:ahLst/>
                  <a:cxnLst/>
                  <a:rect l="l" t="t" r="r" b="b"/>
                  <a:pathLst>
                    <a:path w="4019" h="1947" extrusionOk="0">
                      <a:moveTo>
                        <a:pt x="3809" y="0"/>
                      </a:moveTo>
                      <a:cubicBezTo>
                        <a:pt x="3809" y="0"/>
                        <a:pt x="3579" y="105"/>
                        <a:pt x="3244" y="251"/>
                      </a:cubicBezTo>
                      <a:cubicBezTo>
                        <a:pt x="3056" y="335"/>
                        <a:pt x="2846" y="419"/>
                        <a:pt x="2637" y="523"/>
                      </a:cubicBezTo>
                      <a:cubicBezTo>
                        <a:pt x="2407" y="628"/>
                        <a:pt x="2156" y="733"/>
                        <a:pt x="1926" y="816"/>
                      </a:cubicBezTo>
                      <a:cubicBezTo>
                        <a:pt x="984" y="1214"/>
                        <a:pt x="1" y="1465"/>
                        <a:pt x="1" y="1465"/>
                      </a:cubicBezTo>
                      <a:lnTo>
                        <a:pt x="126" y="1946"/>
                      </a:lnTo>
                      <a:cubicBezTo>
                        <a:pt x="126" y="1946"/>
                        <a:pt x="1152" y="1653"/>
                        <a:pt x="2114" y="1277"/>
                      </a:cubicBezTo>
                      <a:cubicBezTo>
                        <a:pt x="2344" y="1172"/>
                        <a:pt x="2574" y="1109"/>
                        <a:pt x="2826" y="1005"/>
                      </a:cubicBezTo>
                      <a:cubicBezTo>
                        <a:pt x="3035" y="900"/>
                        <a:pt x="3244" y="816"/>
                        <a:pt x="3411" y="733"/>
                      </a:cubicBezTo>
                      <a:cubicBezTo>
                        <a:pt x="3788" y="544"/>
                        <a:pt x="4018" y="440"/>
                        <a:pt x="4018" y="440"/>
                      </a:cubicBezTo>
                      <a:lnTo>
                        <a:pt x="3809"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4" name="Google Shape;1394;p52"/>
                <p:cNvSpPr/>
                <p:nvPr/>
              </p:nvSpPr>
              <p:spPr>
                <a:xfrm>
                  <a:off x="5309099" y="4078190"/>
                  <a:ext cx="343175" cy="378725"/>
                </a:xfrm>
                <a:custGeom>
                  <a:avLst/>
                  <a:gdLst/>
                  <a:ahLst/>
                  <a:cxnLst/>
                  <a:rect l="l" t="t" r="r" b="b"/>
                  <a:pathLst>
                    <a:path w="13727" h="15149" extrusionOk="0">
                      <a:moveTo>
                        <a:pt x="11216" y="0"/>
                      </a:moveTo>
                      <a:cubicBezTo>
                        <a:pt x="11216" y="0"/>
                        <a:pt x="11027" y="21"/>
                        <a:pt x="10714" y="105"/>
                      </a:cubicBezTo>
                      <a:cubicBezTo>
                        <a:pt x="10400" y="189"/>
                        <a:pt x="9960" y="251"/>
                        <a:pt x="9395" y="419"/>
                      </a:cubicBezTo>
                      <a:cubicBezTo>
                        <a:pt x="8307" y="712"/>
                        <a:pt x="6864" y="1172"/>
                        <a:pt x="5462" y="1779"/>
                      </a:cubicBezTo>
                      <a:cubicBezTo>
                        <a:pt x="4039" y="2386"/>
                        <a:pt x="2658" y="3160"/>
                        <a:pt x="1654" y="3808"/>
                      </a:cubicBezTo>
                      <a:cubicBezTo>
                        <a:pt x="1403" y="3976"/>
                        <a:pt x="1193" y="4143"/>
                        <a:pt x="984" y="4269"/>
                      </a:cubicBezTo>
                      <a:cubicBezTo>
                        <a:pt x="775" y="4415"/>
                        <a:pt x="587" y="4562"/>
                        <a:pt x="461" y="4666"/>
                      </a:cubicBezTo>
                      <a:cubicBezTo>
                        <a:pt x="168" y="4855"/>
                        <a:pt x="1" y="5001"/>
                        <a:pt x="1" y="5001"/>
                      </a:cubicBezTo>
                      <a:lnTo>
                        <a:pt x="7973" y="15149"/>
                      </a:lnTo>
                      <a:cubicBezTo>
                        <a:pt x="7973" y="15149"/>
                        <a:pt x="8035" y="15086"/>
                        <a:pt x="8182" y="14982"/>
                      </a:cubicBezTo>
                      <a:cubicBezTo>
                        <a:pt x="8245" y="14940"/>
                        <a:pt x="8328" y="14877"/>
                        <a:pt x="8412" y="14793"/>
                      </a:cubicBezTo>
                      <a:cubicBezTo>
                        <a:pt x="8517" y="14751"/>
                        <a:pt x="8621" y="14668"/>
                        <a:pt x="8726" y="14584"/>
                      </a:cubicBezTo>
                      <a:cubicBezTo>
                        <a:pt x="9165" y="14270"/>
                        <a:pt x="9814" y="13914"/>
                        <a:pt x="10546" y="13601"/>
                      </a:cubicBezTo>
                      <a:cubicBezTo>
                        <a:pt x="11279" y="13287"/>
                        <a:pt x="12053" y="13015"/>
                        <a:pt x="12680" y="12868"/>
                      </a:cubicBezTo>
                      <a:cubicBezTo>
                        <a:pt x="13308" y="12701"/>
                        <a:pt x="13727" y="12638"/>
                        <a:pt x="13727" y="12638"/>
                      </a:cubicBezTo>
                      <a:lnTo>
                        <a:pt x="1121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5" name="Google Shape;1395;p52"/>
                <p:cNvSpPr/>
                <p:nvPr/>
              </p:nvSpPr>
              <p:spPr>
                <a:xfrm>
                  <a:off x="5518650" y="4216750"/>
                  <a:ext cx="102575" cy="41850"/>
                </a:xfrm>
                <a:custGeom>
                  <a:avLst/>
                  <a:gdLst/>
                  <a:ahLst/>
                  <a:cxnLst/>
                  <a:rect l="l" t="t" r="r" b="b"/>
                  <a:pathLst>
                    <a:path w="4103" h="1674" extrusionOk="0">
                      <a:moveTo>
                        <a:pt x="3997" y="0"/>
                      </a:moveTo>
                      <a:cubicBezTo>
                        <a:pt x="3997" y="0"/>
                        <a:pt x="3914" y="0"/>
                        <a:pt x="3809" y="42"/>
                      </a:cubicBezTo>
                      <a:cubicBezTo>
                        <a:pt x="3684" y="63"/>
                        <a:pt x="3516" y="84"/>
                        <a:pt x="3349" y="146"/>
                      </a:cubicBezTo>
                      <a:cubicBezTo>
                        <a:pt x="3160" y="188"/>
                        <a:pt x="2930" y="251"/>
                        <a:pt x="2679" y="293"/>
                      </a:cubicBezTo>
                      <a:cubicBezTo>
                        <a:pt x="2449" y="377"/>
                        <a:pt x="2219" y="418"/>
                        <a:pt x="1947" y="502"/>
                      </a:cubicBezTo>
                      <a:cubicBezTo>
                        <a:pt x="1696" y="586"/>
                        <a:pt x="1466" y="670"/>
                        <a:pt x="1215" y="732"/>
                      </a:cubicBezTo>
                      <a:cubicBezTo>
                        <a:pt x="984" y="816"/>
                        <a:pt x="775" y="879"/>
                        <a:pt x="608" y="942"/>
                      </a:cubicBezTo>
                      <a:cubicBezTo>
                        <a:pt x="231" y="1088"/>
                        <a:pt x="1" y="1193"/>
                        <a:pt x="1" y="1193"/>
                      </a:cubicBezTo>
                      <a:lnTo>
                        <a:pt x="168" y="1674"/>
                      </a:lnTo>
                      <a:cubicBezTo>
                        <a:pt x="168" y="1674"/>
                        <a:pt x="419" y="1569"/>
                        <a:pt x="775" y="1444"/>
                      </a:cubicBezTo>
                      <a:cubicBezTo>
                        <a:pt x="963" y="1360"/>
                        <a:pt x="1173" y="1318"/>
                        <a:pt x="1403" y="1235"/>
                      </a:cubicBezTo>
                      <a:cubicBezTo>
                        <a:pt x="1612" y="1151"/>
                        <a:pt x="1884" y="1046"/>
                        <a:pt x="2114" y="1004"/>
                      </a:cubicBezTo>
                      <a:cubicBezTo>
                        <a:pt x="2365" y="921"/>
                        <a:pt x="2616" y="837"/>
                        <a:pt x="2847" y="795"/>
                      </a:cubicBezTo>
                      <a:cubicBezTo>
                        <a:pt x="3056" y="711"/>
                        <a:pt x="3286" y="690"/>
                        <a:pt x="3474" y="628"/>
                      </a:cubicBezTo>
                      <a:cubicBezTo>
                        <a:pt x="3663" y="586"/>
                        <a:pt x="3809" y="565"/>
                        <a:pt x="3914" y="523"/>
                      </a:cubicBezTo>
                      <a:cubicBezTo>
                        <a:pt x="4039" y="502"/>
                        <a:pt x="4102" y="502"/>
                        <a:pt x="4102" y="502"/>
                      </a:cubicBezTo>
                      <a:lnTo>
                        <a:pt x="3997"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6" name="Google Shape;1396;p52"/>
                <p:cNvSpPr/>
                <p:nvPr/>
              </p:nvSpPr>
              <p:spPr>
                <a:xfrm>
                  <a:off x="5129295" y="4199119"/>
                  <a:ext cx="383450" cy="364625"/>
                </a:xfrm>
                <a:custGeom>
                  <a:avLst/>
                  <a:gdLst/>
                  <a:ahLst/>
                  <a:cxnLst/>
                  <a:rect l="l" t="t" r="r" b="b"/>
                  <a:pathLst>
                    <a:path w="15338" h="14585" extrusionOk="0">
                      <a:moveTo>
                        <a:pt x="7387" y="1"/>
                      </a:moveTo>
                      <a:cubicBezTo>
                        <a:pt x="7387" y="1"/>
                        <a:pt x="7366" y="22"/>
                        <a:pt x="7282" y="85"/>
                      </a:cubicBezTo>
                      <a:cubicBezTo>
                        <a:pt x="7219" y="147"/>
                        <a:pt x="7115" y="252"/>
                        <a:pt x="6968" y="336"/>
                      </a:cubicBezTo>
                      <a:cubicBezTo>
                        <a:pt x="6717" y="566"/>
                        <a:pt x="6320" y="901"/>
                        <a:pt x="5880" y="1319"/>
                      </a:cubicBezTo>
                      <a:cubicBezTo>
                        <a:pt x="4981" y="2156"/>
                        <a:pt x="3872" y="3349"/>
                        <a:pt x="2930" y="4709"/>
                      </a:cubicBezTo>
                      <a:cubicBezTo>
                        <a:pt x="1988" y="6048"/>
                        <a:pt x="1193" y="7533"/>
                        <a:pt x="733" y="8663"/>
                      </a:cubicBezTo>
                      <a:cubicBezTo>
                        <a:pt x="461" y="9228"/>
                        <a:pt x="315" y="9709"/>
                        <a:pt x="168" y="10044"/>
                      </a:cubicBezTo>
                      <a:cubicBezTo>
                        <a:pt x="43" y="10379"/>
                        <a:pt x="1" y="10567"/>
                        <a:pt x="1" y="10567"/>
                      </a:cubicBezTo>
                      <a:lnTo>
                        <a:pt x="12199" y="14585"/>
                      </a:lnTo>
                      <a:lnTo>
                        <a:pt x="12283" y="14334"/>
                      </a:lnTo>
                      <a:cubicBezTo>
                        <a:pt x="12346" y="14208"/>
                        <a:pt x="12408" y="13999"/>
                        <a:pt x="12513" y="13769"/>
                      </a:cubicBezTo>
                      <a:cubicBezTo>
                        <a:pt x="12722" y="13266"/>
                        <a:pt x="13036" y="12660"/>
                        <a:pt x="13434" y="12116"/>
                      </a:cubicBezTo>
                      <a:cubicBezTo>
                        <a:pt x="13831" y="11551"/>
                        <a:pt x="14292" y="11049"/>
                        <a:pt x="14689" y="10672"/>
                      </a:cubicBezTo>
                      <a:cubicBezTo>
                        <a:pt x="14877" y="10504"/>
                        <a:pt x="15066" y="10358"/>
                        <a:pt x="15170" y="10253"/>
                      </a:cubicBezTo>
                      <a:cubicBezTo>
                        <a:pt x="15212" y="10232"/>
                        <a:pt x="15275" y="10191"/>
                        <a:pt x="15296" y="10149"/>
                      </a:cubicBezTo>
                      <a:cubicBezTo>
                        <a:pt x="15317" y="10128"/>
                        <a:pt x="15338" y="10128"/>
                        <a:pt x="15338" y="10128"/>
                      </a:cubicBezTo>
                      <a:lnTo>
                        <a:pt x="738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7" name="Google Shape;1397;p52"/>
                <p:cNvSpPr/>
                <p:nvPr/>
              </p:nvSpPr>
              <p:spPr>
                <a:xfrm>
                  <a:off x="5330875" y="4311950"/>
                  <a:ext cx="81100" cy="82150"/>
                </a:xfrm>
                <a:custGeom>
                  <a:avLst/>
                  <a:gdLst/>
                  <a:ahLst/>
                  <a:cxnLst/>
                  <a:rect l="l" t="t" r="r" b="b"/>
                  <a:pathLst>
                    <a:path w="3244" h="3286" extrusionOk="0">
                      <a:moveTo>
                        <a:pt x="2930" y="0"/>
                      </a:moveTo>
                      <a:cubicBezTo>
                        <a:pt x="2930" y="0"/>
                        <a:pt x="2093" y="628"/>
                        <a:pt x="1360" y="1381"/>
                      </a:cubicBezTo>
                      <a:cubicBezTo>
                        <a:pt x="1172" y="1569"/>
                        <a:pt x="1005" y="1737"/>
                        <a:pt x="837" y="1925"/>
                      </a:cubicBezTo>
                      <a:cubicBezTo>
                        <a:pt x="691" y="2134"/>
                        <a:pt x="524" y="2281"/>
                        <a:pt x="398" y="2448"/>
                      </a:cubicBezTo>
                      <a:cubicBezTo>
                        <a:pt x="272" y="2574"/>
                        <a:pt x="189" y="2720"/>
                        <a:pt x="105" y="2804"/>
                      </a:cubicBezTo>
                      <a:cubicBezTo>
                        <a:pt x="63" y="2909"/>
                        <a:pt x="0" y="2971"/>
                        <a:pt x="0" y="2971"/>
                      </a:cubicBezTo>
                      <a:lnTo>
                        <a:pt x="398" y="3285"/>
                      </a:lnTo>
                      <a:cubicBezTo>
                        <a:pt x="398" y="3285"/>
                        <a:pt x="419" y="3243"/>
                        <a:pt x="503" y="3160"/>
                      </a:cubicBezTo>
                      <a:cubicBezTo>
                        <a:pt x="586" y="3055"/>
                        <a:pt x="649" y="2929"/>
                        <a:pt x="796" y="2783"/>
                      </a:cubicBezTo>
                      <a:cubicBezTo>
                        <a:pt x="921" y="2636"/>
                        <a:pt x="1047" y="2469"/>
                        <a:pt x="1214" y="2302"/>
                      </a:cubicBezTo>
                      <a:cubicBezTo>
                        <a:pt x="1381" y="2113"/>
                        <a:pt x="1549" y="1925"/>
                        <a:pt x="1737" y="1737"/>
                      </a:cubicBezTo>
                      <a:cubicBezTo>
                        <a:pt x="2428" y="1004"/>
                        <a:pt x="3244" y="377"/>
                        <a:pt x="3244" y="377"/>
                      </a:cubicBezTo>
                      <a:lnTo>
                        <a:pt x="2930"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8" name="Google Shape;1398;p52"/>
                <p:cNvSpPr/>
                <p:nvPr/>
              </p:nvSpPr>
              <p:spPr>
                <a:xfrm>
                  <a:off x="5102718" y="4460197"/>
                  <a:ext cx="335850" cy="314925"/>
                </a:xfrm>
                <a:custGeom>
                  <a:avLst/>
                  <a:gdLst/>
                  <a:ahLst/>
                  <a:cxnLst/>
                  <a:rect l="l" t="t" r="r" b="b"/>
                  <a:pathLst>
                    <a:path w="13434" h="12597" extrusionOk="0">
                      <a:moveTo>
                        <a:pt x="1194" y="0"/>
                      </a:moveTo>
                      <a:cubicBezTo>
                        <a:pt x="1194" y="0"/>
                        <a:pt x="1110" y="168"/>
                        <a:pt x="1005" y="523"/>
                      </a:cubicBezTo>
                      <a:cubicBezTo>
                        <a:pt x="901" y="879"/>
                        <a:pt x="775" y="1360"/>
                        <a:pt x="650" y="1946"/>
                      </a:cubicBezTo>
                      <a:cubicBezTo>
                        <a:pt x="357" y="3160"/>
                        <a:pt x="126" y="4750"/>
                        <a:pt x="64" y="6340"/>
                      </a:cubicBezTo>
                      <a:cubicBezTo>
                        <a:pt x="1" y="7951"/>
                        <a:pt x="126" y="9520"/>
                        <a:pt x="315" y="10692"/>
                      </a:cubicBezTo>
                      <a:cubicBezTo>
                        <a:pt x="378" y="11257"/>
                        <a:pt x="461" y="11738"/>
                        <a:pt x="545" y="12073"/>
                      </a:cubicBezTo>
                      <a:cubicBezTo>
                        <a:pt x="587" y="12408"/>
                        <a:pt x="650" y="12596"/>
                        <a:pt x="650" y="12596"/>
                      </a:cubicBezTo>
                      <a:lnTo>
                        <a:pt x="13246" y="9792"/>
                      </a:lnTo>
                      <a:cubicBezTo>
                        <a:pt x="13246" y="9792"/>
                        <a:pt x="13225" y="9688"/>
                        <a:pt x="13204" y="9541"/>
                      </a:cubicBezTo>
                      <a:cubicBezTo>
                        <a:pt x="13141" y="9374"/>
                        <a:pt x="13099" y="9144"/>
                        <a:pt x="13078" y="8851"/>
                      </a:cubicBezTo>
                      <a:cubicBezTo>
                        <a:pt x="12974" y="8286"/>
                        <a:pt x="12911" y="7533"/>
                        <a:pt x="12932" y="6800"/>
                      </a:cubicBezTo>
                      <a:cubicBezTo>
                        <a:pt x="12974" y="6068"/>
                        <a:pt x="13078" y="5357"/>
                        <a:pt x="13204" y="4833"/>
                      </a:cubicBezTo>
                      <a:cubicBezTo>
                        <a:pt x="13246" y="4561"/>
                        <a:pt x="13308" y="4352"/>
                        <a:pt x="13350" y="4206"/>
                      </a:cubicBezTo>
                      <a:lnTo>
                        <a:pt x="13434" y="3976"/>
                      </a:lnTo>
                      <a:lnTo>
                        <a:pt x="119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9" name="Google Shape;1399;p52"/>
                <p:cNvSpPr/>
                <p:nvPr/>
              </p:nvSpPr>
              <p:spPr>
                <a:xfrm>
                  <a:off x="5251375" y="4502875"/>
                  <a:ext cx="30875" cy="103600"/>
                </a:xfrm>
                <a:custGeom>
                  <a:avLst/>
                  <a:gdLst/>
                  <a:ahLst/>
                  <a:cxnLst/>
                  <a:rect l="l" t="t" r="r" b="b"/>
                  <a:pathLst>
                    <a:path w="1235" h="4144" extrusionOk="0">
                      <a:moveTo>
                        <a:pt x="774" y="0"/>
                      </a:moveTo>
                      <a:cubicBezTo>
                        <a:pt x="774" y="0"/>
                        <a:pt x="439" y="984"/>
                        <a:pt x="251" y="2030"/>
                      </a:cubicBezTo>
                      <a:cubicBezTo>
                        <a:pt x="146" y="2532"/>
                        <a:pt x="63" y="3055"/>
                        <a:pt x="42" y="3453"/>
                      </a:cubicBezTo>
                      <a:cubicBezTo>
                        <a:pt x="21" y="3620"/>
                        <a:pt x="0" y="3808"/>
                        <a:pt x="0" y="3913"/>
                      </a:cubicBezTo>
                      <a:lnTo>
                        <a:pt x="0" y="4101"/>
                      </a:lnTo>
                      <a:lnTo>
                        <a:pt x="481" y="4143"/>
                      </a:lnTo>
                      <a:lnTo>
                        <a:pt x="481" y="3976"/>
                      </a:lnTo>
                      <a:cubicBezTo>
                        <a:pt x="523" y="3829"/>
                        <a:pt x="523" y="3683"/>
                        <a:pt x="544" y="3494"/>
                      </a:cubicBezTo>
                      <a:cubicBezTo>
                        <a:pt x="586" y="3097"/>
                        <a:pt x="670" y="2616"/>
                        <a:pt x="753" y="2114"/>
                      </a:cubicBezTo>
                      <a:cubicBezTo>
                        <a:pt x="900" y="1109"/>
                        <a:pt x="1235" y="147"/>
                        <a:pt x="1235" y="147"/>
                      </a:cubicBezTo>
                      <a:lnTo>
                        <a:pt x="774"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0" name="Google Shape;1400;p52"/>
                <p:cNvSpPr/>
                <p:nvPr/>
              </p:nvSpPr>
              <p:spPr>
                <a:xfrm>
                  <a:off x="5117893" y="4703947"/>
                  <a:ext cx="383975" cy="344750"/>
                </a:xfrm>
                <a:custGeom>
                  <a:avLst/>
                  <a:gdLst/>
                  <a:ahLst/>
                  <a:cxnLst/>
                  <a:rect l="l" t="t" r="r" b="b"/>
                  <a:pathLst>
                    <a:path w="15359" h="13790" extrusionOk="0">
                      <a:moveTo>
                        <a:pt x="12555" y="1"/>
                      </a:moveTo>
                      <a:lnTo>
                        <a:pt x="1" y="2825"/>
                      </a:lnTo>
                      <a:cubicBezTo>
                        <a:pt x="1" y="2825"/>
                        <a:pt x="63" y="3014"/>
                        <a:pt x="147" y="3348"/>
                      </a:cubicBezTo>
                      <a:cubicBezTo>
                        <a:pt x="189" y="3537"/>
                        <a:pt x="252" y="3704"/>
                        <a:pt x="294" y="3955"/>
                      </a:cubicBezTo>
                      <a:cubicBezTo>
                        <a:pt x="377" y="4185"/>
                        <a:pt x="461" y="4415"/>
                        <a:pt x="524" y="4708"/>
                      </a:cubicBezTo>
                      <a:cubicBezTo>
                        <a:pt x="880" y="5838"/>
                        <a:pt x="1424" y="7261"/>
                        <a:pt x="2093" y="8663"/>
                      </a:cubicBezTo>
                      <a:cubicBezTo>
                        <a:pt x="2784" y="10044"/>
                        <a:pt x="3600" y="11320"/>
                        <a:pt x="4248" y="12262"/>
                      </a:cubicBezTo>
                      <a:cubicBezTo>
                        <a:pt x="4562" y="12743"/>
                        <a:pt x="4855" y="13099"/>
                        <a:pt x="5064" y="13371"/>
                      </a:cubicBezTo>
                      <a:cubicBezTo>
                        <a:pt x="5273" y="13622"/>
                        <a:pt x="5378" y="13789"/>
                        <a:pt x="5378" y="13789"/>
                      </a:cubicBezTo>
                      <a:lnTo>
                        <a:pt x="15359" y="5692"/>
                      </a:lnTo>
                      <a:cubicBezTo>
                        <a:pt x="15359" y="5692"/>
                        <a:pt x="15275" y="5587"/>
                        <a:pt x="15170" y="5462"/>
                      </a:cubicBezTo>
                      <a:cubicBezTo>
                        <a:pt x="15066" y="5315"/>
                        <a:pt x="14919" y="5127"/>
                        <a:pt x="14731" y="4855"/>
                      </a:cubicBezTo>
                      <a:cubicBezTo>
                        <a:pt x="14396" y="4374"/>
                        <a:pt x="13957" y="3683"/>
                        <a:pt x="13601" y="2951"/>
                      </a:cubicBezTo>
                      <a:cubicBezTo>
                        <a:pt x="13245" y="2239"/>
                        <a:pt x="12973" y="1486"/>
                        <a:pt x="12806" y="942"/>
                      </a:cubicBezTo>
                      <a:cubicBezTo>
                        <a:pt x="12764" y="775"/>
                        <a:pt x="12722" y="649"/>
                        <a:pt x="12701" y="545"/>
                      </a:cubicBezTo>
                      <a:cubicBezTo>
                        <a:pt x="12660" y="440"/>
                        <a:pt x="12639" y="335"/>
                        <a:pt x="12618" y="252"/>
                      </a:cubicBezTo>
                      <a:cubicBezTo>
                        <a:pt x="12597" y="105"/>
                        <a:pt x="12555" y="1"/>
                        <a:pt x="1255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1" name="Google Shape;1401;p52"/>
                <p:cNvSpPr/>
                <p:nvPr/>
              </p:nvSpPr>
              <p:spPr>
                <a:xfrm>
                  <a:off x="5260775" y="4734075"/>
                  <a:ext cx="45525" cy="101500"/>
                </a:xfrm>
                <a:custGeom>
                  <a:avLst/>
                  <a:gdLst/>
                  <a:ahLst/>
                  <a:cxnLst/>
                  <a:rect l="l" t="t" r="r" b="b"/>
                  <a:pathLst>
                    <a:path w="1821" h="4060" extrusionOk="0">
                      <a:moveTo>
                        <a:pt x="482" y="0"/>
                      </a:moveTo>
                      <a:lnTo>
                        <a:pt x="1" y="105"/>
                      </a:lnTo>
                      <a:cubicBezTo>
                        <a:pt x="1" y="105"/>
                        <a:pt x="63" y="335"/>
                        <a:pt x="168" y="733"/>
                      </a:cubicBezTo>
                      <a:cubicBezTo>
                        <a:pt x="210" y="942"/>
                        <a:pt x="273" y="1151"/>
                        <a:pt x="356" y="1381"/>
                      </a:cubicBezTo>
                      <a:cubicBezTo>
                        <a:pt x="419" y="1633"/>
                        <a:pt x="503" y="1884"/>
                        <a:pt x="587" y="2114"/>
                      </a:cubicBezTo>
                      <a:cubicBezTo>
                        <a:pt x="921" y="3118"/>
                        <a:pt x="1361" y="4060"/>
                        <a:pt x="1361" y="4060"/>
                      </a:cubicBezTo>
                      <a:lnTo>
                        <a:pt x="1821" y="3850"/>
                      </a:lnTo>
                      <a:cubicBezTo>
                        <a:pt x="1821" y="3850"/>
                        <a:pt x="1361" y="2930"/>
                        <a:pt x="1047" y="1967"/>
                      </a:cubicBezTo>
                      <a:cubicBezTo>
                        <a:pt x="942" y="1737"/>
                        <a:pt x="900" y="1486"/>
                        <a:pt x="817" y="1256"/>
                      </a:cubicBezTo>
                      <a:cubicBezTo>
                        <a:pt x="733" y="1026"/>
                        <a:pt x="691" y="816"/>
                        <a:pt x="628" y="628"/>
                      </a:cubicBezTo>
                      <a:cubicBezTo>
                        <a:pt x="524" y="231"/>
                        <a:pt x="482" y="0"/>
                        <a:pt x="482"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2" name="Google Shape;1402;p52"/>
                <p:cNvSpPr/>
                <p:nvPr/>
              </p:nvSpPr>
              <p:spPr>
                <a:xfrm>
                  <a:off x="5251293" y="4846222"/>
                  <a:ext cx="380825" cy="389725"/>
                </a:xfrm>
                <a:custGeom>
                  <a:avLst/>
                  <a:gdLst/>
                  <a:ahLst/>
                  <a:cxnLst/>
                  <a:rect l="l" t="t" r="r" b="b"/>
                  <a:pathLst>
                    <a:path w="15233" h="15589" extrusionOk="0">
                      <a:moveTo>
                        <a:pt x="10023" y="1"/>
                      </a:moveTo>
                      <a:lnTo>
                        <a:pt x="0" y="8098"/>
                      </a:lnTo>
                      <a:cubicBezTo>
                        <a:pt x="0" y="8098"/>
                        <a:pt x="147" y="8224"/>
                        <a:pt x="356" y="8475"/>
                      </a:cubicBezTo>
                      <a:cubicBezTo>
                        <a:pt x="565" y="8726"/>
                        <a:pt x="837" y="9082"/>
                        <a:pt x="1235" y="9500"/>
                      </a:cubicBezTo>
                      <a:cubicBezTo>
                        <a:pt x="1988" y="10337"/>
                        <a:pt x="3097" y="11383"/>
                        <a:pt x="4248" y="12325"/>
                      </a:cubicBezTo>
                      <a:cubicBezTo>
                        <a:pt x="5399" y="13266"/>
                        <a:pt x="6633" y="14103"/>
                        <a:pt x="7575" y="14689"/>
                      </a:cubicBezTo>
                      <a:cubicBezTo>
                        <a:pt x="8035" y="15003"/>
                        <a:pt x="8432" y="15212"/>
                        <a:pt x="8725" y="15359"/>
                      </a:cubicBezTo>
                      <a:cubicBezTo>
                        <a:pt x="8997" y="15526"/>
                        <a:pt x="9165" y="15589"/>
                        <a:pt x="9165" y="15589"/>
                      </a:cubicBezTo>
                      <a:lnTo>
                        <a:pt x="15233" y="4248"/>
                      </a:lnTo>
                      <a:cubicBezTo>
                        <a:pt x="15233" y="4248"/>
                        <a:pt x="15128" y="4185"/>
                        <a:pt x="14961" y="4081"/>
                      </a:cubicBezTo>
                      <a:cubicBezTo>
                        <a:pt x="14814" y="4018"/>
                        <a:pt x="14542" y="3872"/>
                        <a:pt x="14291" y="3704"/>
                      </a:cubicBezTo>
                      <a:cubicBezTo>
                        <a:pt x="13747" y="3349"/>
                        <a:pt x="13036" y="2867"/>
                        <a:pt x="12387" y="2344"/>
                      </a:cubicBezTo>
                      <a:cubicBezTo>
                        <a:pt x="11717" y="1821"/>
                        <a:pt x="11132" y="1235"/>
                        <a:pt x="10713" y="775"/>
                      </a:cubicBezTo>
                      <a:cubicBezTo>
                        <a:pt x="10504" y="566"/>
                        <a:pt x="10337" y="356"/>
                        <a:pt x="10211" y="210"/>
                      </a:cubicBezTo>
                      <a:cubicBezTo>
                        <a:pt x="10106" y="84"/>
                        <a:pt x="10023" y="1"/>
                        <a:pt x="1002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3" name="Google Shape;1403;p52"/>
                <p:cNvSpPr/>
                <p:nvPr/>
              </p:nvSpPr>
              <p:spPr>
                <a:xfrm>
                  <a:off x="5363825" y="4938600"/>
                  <a:ext cx="81100" cy="83200"/>
                </a:xfrm>
                <a:custGeom>
                  <a:avLst/>
                  <a:gdLst/>
                  <a:ahLst/>
                  <a:cxnLst/>
                  <a:rect l="l" t="t" r="r" b="b"/>
                  <a:pathLst>
                    <a:path w="3244" h="3328" extrusionOk="0">
                      <a:moveTo>
                        <a:pt x="377" y="1"/>
                      </a:moveTo>
                      <a:lnTo>
                        <a:pt x="1" y="314"/>
                      </a:lnTo>
                      <a:cubicBezTo>
                        <a:pt x="1" y="314"/>
                        <a:pt x="649" y="1130"/>
                        <a:pt x="1382" y="1884"/>
                      </a:cubicBezTo>
                      <a:cubicBezTo>
                        <a:pt x="1779" y="2260"/>
                        <a:pt x="2135" y="2616"/>
                        <a:pt x="2428" y="2888"/>
                      </a:cubicBezTo>
                      <a:cubicBezTo>
                        <a:pt x="2742" y="3139"/>
                        <a:pt x="2930" y="3327"/>
                        <a:pt x="2930" y="3327"/>
                      </a:cubicBezTo>
                      <a:lnTo>
                        <a:pt x="3244" y="2909"/>
                      </a:lnTo>
                      <a:cubicBezTo>
                        <a:pt x="3244" y="2909"/>
                        <a:pt x="3055" y="2763"/>
                        <a:pt x="2763" y="2491"/>
                      </a:cubicBezTo>
                      <a:cubicBezTo>
                        <a:pt x="2470" y="2260"/>
                        <a:pt x="2114" y="1884"/>
                        <a:pt x="1737" y="1528"/>
                      </a:cubicBezTo>
                      <a:cubicBezTo>
                        <a:pt x="1047" y="796"/>
                        <a:pt x="377" y="1"/>
                        <a:pt x="377"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4" name="Google Shape;1404;p52"/>
                <p:cNvSpPr/>
                <p:nvPr/>
              </p:nvSpPr>
              <p:spPr>
                <a:xfrm>
                  <a:off x="5475722" y="4950748"/>
                  <a:ext cx="322775" cy="374025"/>
                </a:xfrm>
                <a:custGeom>
                  <a:avLst/>
                  <a:gdLst/>
                  <a:ahLst/>
                  <a:cxnLst/>
                  <a:rect l="l" t="t" r="r" b="b"/>
                  <a:pathLst>
                    <a:path w="12911" h="14961" extrusionOk="0">
                      <a:moveTo>
                        <a:pt x="6090" y="0"/>
                      </a:moveTo>
                      <a:lnTo>
                        <a:pt x="1" y="11320"/>
                      </a:lnTo>
                      <a:cubicBezTo>
                        <a:pt x="1" y="11320"/>
                        <a:pt x="147" y="11424"/>
                        <a:pt x="440" y="11571"/>
                      </a:cubicBezTo>
                      <a:cubicBezTo>
                        <a:pt x="733" y="11696"/>
                        <a:pt x="1131" y="11906"/>
                        <a:pt x="1612" y="12136"/>
                      </a:cubicBezTo>
                      <a:cubicBezTo>
                        <a:pt x="2616" y="12617"/>
                        <a:pt x="3955" y="13161"/>
                        <a:pt x="5315" y="13601"/>
                      </a:cubicBezTo>
                      <a:cubicBezTo>
                        <a:pt x="6676" y="14040"/>
                        <a:pt x="8056" y="14417"/>
                        <a:pt x="9082" y="14626"/>
                      </a:cubicBezTo>
                      <a:cubicBezTo>
                        <a:pt x="9605" y="14751"/>
                        <a:pt x="10044" y="14835"/>
                        <a:pt x="10337" y="14877"/>
                      </a:cubicBezTo>
                      <a:cubicBezTo>
                        <a:pt x="10609" y="14940"/>
                        <a:pt x="10797" y="14961"/>
                        <a:pt x="10797" y="14961"/>
                      </a:cubicBezTo>
                      <a:lnTo>
                        <a:pt x="12911" y="2260"/>
                      </a:lnTo>
                      <a:cubicBezTo>
                        <a:pt x="12911" y="2260"/>
                        <a:pt x="12806" y="2218"/>
                        <a:pt x="12597" y="2197"/>
                      </a:cubicBezTo>
                      <a:cubicBezTo>
                        <a:pt x="12388" y="2176"/>
                        <a:pt x="12116" y="2113"/>
                        <a:pt x="11760" y="2051"/>
                      </a:cubicBezTo>
                      <a:cubicBezTo>
                        <a:pt x="11090" y="1904"/>
                        <a:pt x="10191" y="1674"/>
                        <a:pt x="9333" y="1381"/>
                      </a:cubicBezTo>
                      <a:cubicBezTo>
                        <a:pt x="8475" y="1109"/>
                        <a:pt x="7659" y="753"/>
                        <a:pt x="7052" y="481"/>
                      </a:cubicBezTo>
                      <a:cubicBezTo>
                        <a:pt x="6780" y="335"/>
                        <a:pt x="6529" y="209"/>
                        <a:pt x="6362" y="126"/>
                      </a:cubicBezTo>
                      <a:lnTo>
                        <a:pt x="6090"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5" name="Google Shape;1405;p52"/>
                <p:cNvSpPr/>
                <p:nvPr/>
              </p:nvSpPr>
              <p:spPr>
                <a:xfrm>
                  <a:off x="5545350" y="5085075"/>
                  <a:ext cx="99400" cy="52325"/>
                </a:xfrm>
                <a:custGeom>
                  <a:avLst/>
                  <a:gdLst/>
                  <a:ahLst/>
                  <a:cxnLst/>
                  <a:rect l="l" t="t" r="r" b="b"/>
                  <a:pathLst>
                    <a:path w="3976" h="2093" extrusionOk="0">
                      <a:moveTo>
                        <a:pt x="230" y="0"/>
                      </a:moveTo>
                      <a:lnTo>
                        <a:pt x="0" y="440"/>
                      </a:lnTo>
                      <a:lnTo>
                        <a:pt x="147" y="523"/>
                      </a:lnTo>
                      <a:cubicBezTo>
                        <a:pt x="251" y="586"/>
                        <a:pt x="398" y="649"/>
                        <a:pt x="586" y="733"/>
                      </a:cubicBezTo>
                      <a:cubicBezTo>
                        <a:pt x="753" y="816"/>
                        <a:pt x="963" y="921"/>
                        <a:pt x="1172" y="1025"/>
                      </a:cubicBezTo>
                      <a:lnTo>
                        <a:pt x="1883" y="1339"/>
                      </a:lnTo>
                      <a:cubicBezTo>
                        <a:pt x="2364" y="1569"/>
                        <a:pt x="2846" y="1737"/>
                        <a:pt x="3222" y="1883"/>
                      </a:cubicBezTo>
                      <a:cubicBezTo>
                        <a:pt x="3411" y="1967"/>
                        <a:pt x="3557" y="2009"/>
                        <a:pt x="3662" y="2051"/>
                      </a:cubicBezTo>
                      <a:cubicBezTo>
                        <a:pt x="3766" y="2072"/>
                        <a:pt x="3829" y="2093"/>
                        <a:pt x="3829" y="2093"/>
                      </a:cubicBezTo>
                      <a:lnTo>
                        <a:pt x="3976" y="1632"/>
                      </a:lnTo>
                      <a:cubicBezTo>
                        <a:pt x="3976" y="1632"/>
                        <a:pt x="3934" y="1590"/>
                        <a:pt x="3829" y="1569"/>
                      </a:cubicBezTo>
                      <a:cubicBezTo>
                        <a:pt x="3725" y="1549"/>
                        <a:pt x="3557" y="1486"/>
                        <a:pt x="3369" y="1423"/>
                      </a:cubicBezTo>
                      <a:cubicBezTo>
                        <a:pt x="3013" y="1277"/>
                        <a:pt x="2532" y="1109"/>
                        <a:pt x="2072" y="900"/>
                      </a:cubicBezTo>
                      <a:cubicBezTo>
                        <a:pt x="1841" y="795"/>
                        <a:pt x="1590" y="691"/>
                        <a:pt x="1381" y="586"/>
                      </a:cubicBezTo>
                      <a:cubicBezTo>
                        <a:pt x="1172" y="481"/>
                        <a:pt x="1004" y="377"/>
                        <a:pt x="816" y="293"/>
                      </a:cubicBezTo>
                      <a:cubicBezTo>
                        <a:pt x="628" y="209"/>
                        <a:pt x="502" y="126"/>
                        <a:pt x="398" y="84"/>
                      </a:cubicBezTo>
                      <a:lnTo>
                        <a:pt x="230"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6" name="Google Shape;1406;p52"/>
                <p:cNvSpPr/>
                <p:nvPr/>
              </p:nvSpPr>
              <p:spPr>
                <a:xfrm>
                  <a:off x="5740975" y="5006075"/>
                  <a:ext cx="272025" cy="332200"/>
                </a:xfrm>
                <a:custGeom>
                  <a:avLst/>
                  <a:gdLst/>
                  <a:ahLst/>
                  <a:cxnLst/>
                  <a:rect l="l" t="t" r="r" b="b"/>
                  <a:pathLst>
                    <a:path w="10881" h="13288" extrusionOk="0">
                      <a:moveTo>
                        <a:pt x="2177" y="1"/>
                      </a:moveTo>
                      <a:lnTo>
                        <a:pt x="1" y="12680"/>
                      </a:lnTo>
                      <a:cubicBezTo>
                        <a:pt x="1" y="12680"/>
                        <a:pt x="189" y="12701"/>
                        <a:pt x="461" y="12764"/>
                      </a:cubicBezTo>
                      <a:cubicBezTo>
                        <a:pt x="775" y="12848"/>
                        <a:pt x="1193" y="12869"/>
                        <a:pt x="1716" y="12952"/>
                      </a:cubicBezTo>
                      <a:cubicBezTo>
                        <a:pt x="2762" y="13099"/>
                        <a:pt x="4122" y="13204"/>
                        <a:pt x="5483" y="13266"/>
                      </a:cubicBezTo>
                      <a:cubicBezTo>
                        <a:pt x="6173" y="13287"/>
                        <a:pt x="6843" y="13287"/>
                        <a:pt x="7470" y="13287"/>
                      </a:cubicBezTo>
                      <a:cubicBezTo>
                        <a:pt x="8098" y="13266"/>
                        <a:pt x="8705" y="13266"/>
                        <a:pt x="9207" y="13245"/>
                      </a:cubicBezTo>
                      <a:cubicBezTo>
                        <a:pt x="10190" y="13162"/>
                        <a:pt x="10881" y="13141"/>
                        <a:pt x="10881" y="13141"/>
                      </a:cubicBezTo>
                      <a:lnTo>
                        <a:pt x="9939" y="315"/>
                      </a:lnTo>
                      <a:cubicBezTo>
                        <a:pt x="9939" y="315"/>
                        <a:pt x="9437" y="336"/>
                        <a:pt x="8684" y="398"/>
                      </a:cubicBezTo>
                      <a:cubicBezTo>
                        <a:pt x="8307" y="398"/>
                        <a:pt x="7889" y="419"/>
                        <a:pt x="7428" y="419"/>
                      </a:cubicBezTo>
                      <a:cubicBezTo>
                        <a:pt x="6947" y="419"/>
                        <a:pt x="6487" y="419"/>
                        <a:pt x="5985" y="398"/>
                      </a:cubicBezTo>
                      <a:cubicBezTo>
                        <a:pt x="5022" y="377"/>
                        <a:pt x="4060" y="294"/>
                        <a:pt x="3348" y="189"/>
                      </a:cubicBezTo>
                      <a:cubicBezTo>
                        <a:pt x="2972" y="126"/>
                        <a:pt x="2700" y="105"/>
                        <a:pt x="2490" y="64"/>
                      </a:cubicBezTo>
                      <a:cubicBezTo>
                        <a:pt x="2281" y="22"/>
                        <a:pt x="2177" y="1"/>
                        <a:pt x="217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7" name="Google Shape;1407;p52"/>
                <p:cNvSpPr/>
                <p:nvPr/>
              </p:nvSpPr>
              <p:spPr>
                <a:xfrm>
                  <a:off x="5768175" y="5157775"/>
                  <a:ext cx="103600" cy="23575"/>
                </a:xfrm>
                <a:custGeom>
                  <a:avLst/>
                  <a:gdLst/>
                  <a:ahLst/>
                  <a:cxnLst/>
                  <a:rect l="l" t="t" r="r" b="b"/>
                  <a:pathLst>
                    <a:path w="4144" h="943" extrusionOk="0">
                      <a:moveTo>
                        <a:pt x="84" y="1"/>
                      </a:moveTo>
                      <a:lnTo>
                        <a:pt x="1" y="503"/>
                      </a:lnTo>
                      <a:cubicBezTo>
                        <a:pt x="1" y="503"/>
                        <a:pt x="252" y="524"/>
                        <a:pt x="628" y="607"/>
                      </a:cubicBezTo>
                      <a:cubicBezTo>
                        <a:pt x="1026" y="649"/>
                        <a:pt x="1528" y="712"/>
                        <a:pt x="2051" y="796"/>
                      </a:cubicBezTo>
                      <a:cubicBezTo>
                        <a:pt x="2553" y="838"/>
                        <a:pt x="3076" y="900"/>
                        <a:pt x="3453" y="921"/>
                      </a:cubicBezTo>
                      <a:cubicBezTo>
                        <a:pt x="3851" y="921"/>
                        <a:pt x="4123" y="942"/>
                        <a:pt x="4123" y="942"/>
                      </a:cubicBezTo>
                      <a:lnTo>
                        <a:pt x="4143" y="440"/>
                      </a:lnTo>
                      <a:cubicBezTo>
                        <a:pt x="4143" y="440"/>
                        <a:pt x="3892" y="440"/>
                        <a:pt x="3516" y="419"/>
                      </a:cubicBezTo>
                      <a:cubicBezTo>
                        <a:pt x="3118" y="398"/>
                        <a:pt x="2616" y="335"/>
                        <a:pt x="2093" y="294"/>
                      </a:cubicBezTo>
                      <a:cubicBezTo>
                        <a:pt x="1612" y="210"/>
                        <a:pt x="1110" y="168"/>
                        <a:pt x="712" y="105"/>
                      </a:cubicBezTo>
                      <a:cubicBezTo>
                        <a:pt x="356" y="63"/>
                        <a:pt x="84" y="1"/>
                        <a:pt x="84"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08" name="Google Shape;1408;p52"/>
              <p:cNvGrpSpPr/>
              <p:nvPr/>
            </p:nvGrpSpPr>
            <p:grpSpPr>
              <a:xfrm rot="20794486">
                <a:off x="2823002" y="2192110"/>
                <a:ext cx="2046335" cy="1149365"/>
                <a:chOff x="4467044" y="2932960"/>
                <a:chExt cx="1425902" cy="800886"/>
              </a:xfrm>
            </p:grpSpPr>
            <p:sp>
              <p:nvSpPr>
                <p:cNvPr id="1409" name="Google Shape;1409;p52"/>
                <p:cNvSpPr/>
                <p:nvPr/>
              </p:nvSpPr>
              <p:spPr>
                <a:xfrm rot="7175099" flipH="1">
                  <a:off x="4546762" y="3356278"/>
                  <a:ext cx="276717" cy="344440"/>
                </a:xfrm>
                <a:custGeom>
                  <a:avLst/>
                  <a:gdLst/>
                  <a:ahLst/>
                  <a:cxnLst/>
                  <a:rect l="l" t="t" r="r" b="b"/>
                  <a:pathLst>
                    <a:path w="11069" h="13778" extrusionOk="0">
                      <a:moveTo>
                        <a:pt x="712" y="921"/>
                      </a:moveTo>
                      <a:cubicBezTo>
                        <a:pt x="667" y="921"/>
                        <a:pt x="669" y="923"/>
                        <a:pt x="711" y="925"/>
                      </a:cubicBezTo>
                      <a:lnTo>
                        <a:pt x="711" y="925"/>
                      </a:lnTo>
                      <a:lnTo>
                        <a:pt x="712" y="921"/>
                      </a:lnTo>
                      <a:close/>
                      <a:moveTo>
                        <a:pt x="7805" y="1"/>
                      </a:moveTo>
                      <a:lnTo>
                        <a:pt x="7491" y="84"/>
                      </a:lnTo>
                      <a:cubicBezTo>
                        <a:pt x="7282" y="147"/>
                        <a:pt x="6989" y="189"/>
                        <a:pt x="6654" y="273"/>
                      </a:cubicBezTo>
                      <a:cubicBezTo>
                        <a:pt x="5943" y="419"/>
                        <a:pt x="5022" y="587"/>
                        <a:pt x="4080" y="712"/>
                      </a:cubicBezTo>
                      <a:cubicBezTo>
                        <a:pt x="3181" y="838"/>
                        <a:pt x="2239" y="900"/>
                        <a:pt x="1570" y="921"/>
                      </a:cubicBezTo>
                      <a:cubicBezTo>
                        <a:pt x="1353" y="928"/>
                        <a:pt x="1170" y="931"/>
                        <a:pt x="1026" y="931"/>
                      </a:cubicBezTo>
                      <a:cubicBezTo>
                        <a:pt x="870" y="931"/>
                        <a:pt x="762" y="928"/>
                        <a:pt x="711" y="925"/>
                      </a:cubicBezTo>
                      <a:lnTo>
                        <a:pt x="711" y="925"/>
                      </a:lnTo>
                      <a:lnTo>
                        <a:pt x="0" y="13768"/>
                      </a:lnTo>
                      <a:cubicBezTo>
                        <a:pt x="126" y="13768"/>
                        <a:pt x="502" y="13778"/>
                        <a:pt x="1062" y="13778"/>
                      </a:cubicBezTo>
                      <a:cubicBezTo>
                        <a:pt x="1342" y="13778"/>
                        <a:pt x="1667" y="13775"/>
                        <a:pt x="2030" y="13768"/>
                      </a:cubicBezTo>
                      <a:cubicBezTo>
                        <a:pt x="3097" y="13748"/>
                        <a:pt x="4457" y="13643"/>
                        <a:pt x="5796" y="13455"/>
                      </a:cubicBezTo>
                      <a:cubicBezTo>
                        <a:pt x="7156" y="13266"/>
                        <a:pt x="8453" y="13036"/>
                        <a:pt x="9458" y="12806"/>
                      </a:cubicBezTo>
                      <a:cubicBezTo>
                        <a:pt x="9918" y="12660"/>
                        <a:pt x="10337" y="12597"/>
                        <a:pt x="10629" y="12513"/>
                      </a:cubicBezTo>
                      <a:cubicBezTo>
                        <a:pt x="10922" y="12429"/>
                        <a:pt x="11069" y="12388"/>
                        <a:pt x="11069" y="12388"/>
                      </a:cubicBezTo>
                      <a:lnTo>
                        <a:pt x="780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0" name="Google Shape;1410;p52"/>
                <p:cNvSpPr/>
                <p:nvPr/>
              </p:nvSpPr>
              <p:spPr>
                <a:xfrm rot="7175099" flipH="1">
                  <a:off x="4576281" y="3590751"/>
                  <a:ext cx="102547" cy="18349"/>
                </a:xfrm>
                <a:custGeom>
                  <a:avLst/>
                  <a:gdLst/>
                  <a:ahLst/>
                  <a:cxnLst/>
                  <a:rect l="l" t="t" r="r" b="b"/>
                  <a:pathLst>
                    <a:path w="4102" h="734" extrusionOk="0">
                      <a:moveTo>
                        <a:pt x="4039" y="1"/>
                      </a:moveTo>
                      <a:cubicBezTo>
                        <a:pt x="4039" y="1"/>
                        <a:pt x="3788" y="43"/>
                        <a:pt x="3411" y="64"/>
                      </a:cubicBezTo>
                      <a:cubicBezTo>
                        <a:pt x="3035" y="105"/>
                        <a:pt x="2533" y="147"/>
                        <a:pt x="2031" y="168"/>
                      </a:cubicBezTo>
                      <a:cubicBezTo>
                        <a:pt x="1528" y="210"/>
                        <a:pt x="1005" y="231"/>
                        <a:pt x="650" y="231"/>
                      </a:cubicBezTo>
                      <a:lnTo>
                        <a:pt x="22" y="231"/>
                      </a:lnTo>
                      <a:lnTo>
                        <a:pt x="1" y="733"/>
                      </a:lnTo>
                      <a:lnTo>
                        <a:pt x="650" y="733"/>
                      </a:lnTo>
                      <a:cubicBezTo>
                        <a:pt x="1047" y="733"/>
                        <a:pt x="1528" y="691"/>
                        <a:pt x="2051" y="670"/>
                      </a:cubicBezTo>
                      <a:cubicBezTo>
                        <a:pt x="2575" y="649"/>
                        <a:pt x="3077" y="628"/>
                        <a:pt x="3474" y="566"/>
                      </a:cubicBezTo>
                      <a:cubicBezTo>
                        <a:pt x="3830" y="524"/>
                        <a:pt x="4102" y="482"/>
                        <a:pt x="4102" y="482"/>
                      </a:cubicBezTo>
                      <a:lnTo>
                        <a:pt x="403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1" name="Google Shape;1411;p52"/>
                <p:cNvSpPr/>
                <p:nvPr/>
              </p:nvSpPr>
              <p:spPr>
                <a:xfrm rot="7175099" flipH="1">
                  <a:off x="4671574" y="3172317"/>
                  <a:ext cx="332191" cy="381339"/>
                </a:xfrm>
                <a:custGeom>
                  <a:avLst/>
                  <a:gdLst/>
                  <a:ahLst/>
                  <a:cxnLst/>
                  <a:rect l="l" t="t" r="r" b="b"/>
                  <a:pathLst>
                    <a:path w="13288" h="15254" extrusionOk="0">
                      <a:moveTo>
                        <a:pt x="6905" y="0"/>
                      </a:moveTo>
                      <a:cubicBezTo>
                        <a:pt x="6905" y="0"/>
                        <a:pt x="6487" y="209"/>
                        <a:pt x="5880" y="544"/>
                      </a:cubicBezTo>
                      <a:cubicBezTo>
                        <a:pt x="5608" y="733"/>
                        <a:pt x="5211" y="879"/>
                        <a:pt x="4813" y="1067"/>
                      </a:cubicBezTo>
                      <a:cubicBezTo>
                        <a:pt x="4416" y="1277"/>
                        <a:pt x="3997" y="1444"/>
                        <a:pt x="3558" y="1611"/>
                      </a:cubicBezTo>
                      <a:cubicBezTo>
                        <a:pt x="2700" y="1988"/>
                        <a:pt x="1800" y="2260"/>
                        <a:pt x="1131" y="2490"/>
                      </a:cubicBezTo>
                      <a:cubicBezTo>
                        <a:pt x="817" y="2574"/>
                        <a:pt x="524" y="2657"/>
                        <a:pt x="315" y="2720"/>
                      </a:cubicBezTo>
                      <a:lnTo>
                        <a:pt x="1" y="2783"/>
                      </a:lnTo>
                      <a:lnTo>
                        <a:pt x="3244" y="15254"/>
                      </a:lnTo>
                      <a:cubicBezTo>
                        <a:pt x="3244" y="15254"/>
                        <a:pt x="3411" y="15191"/>
                        <a:pt x="3683" y="15107"/>
                      </a:cubicBezTo>
                      <a:cubicBezTo>
                        <a:pt x="3976" y="15044"/>
                        <a:pt x="4395" y="14940"/>
                        <a:pt x="4876" y="14772"/>
                      </a:cubicBezTo>
                      <a:cubicBezTo>
                        <a:pt x="5838" y="14479"/>
                        <a:pt x="7115" y="14061"/>
                        <a:pt x="8370" y="13538"/>
                      </a:cubicBezTo>
                      <a:cubicBezTo>
                        <a:pt x="8998" y="13287"/>
                        <a:pt x="9626" y="13057"/>
                        <a:pt x="10211" y="12764"/>
                      </a:cubicBezTo>
                      <a:cubicBezTo>
                        <a:pt x="10776" y="12492"/>
                        <a:pt x="11320" y="12261"/>
                        <a:pt x="11781" y="12010"/>
                      </a:cubicBezTo>
                      <a:cubicBezTo>
                        <a:pt x="12680" y="11508"/>
                        <a:pt x="13287" y="11194"/>
                        <a:pt x="13287" y="11194"/>
                      </a:cubicBezTo>
                      <a:lnTo>
                        <a:pt x="690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2" name="Google Shape;1412;p52"/>
                <p:cNvSpPr/>
                <p:nvPr/>
              </p:nvSpPr>
              <p:spPr>
                <a:xfrm rot="7175099" flipH="1">
                  <a:off x="4724990" y="3404489"/>
                  <a:ext cx="100447" cy="42399"/>
                </a:xfrm>
                <a:custGeom>
                  <a:avLst/>
                  <a:gdLst/>
                  <a:ahLst/>
                  <a:cxnLst/>
                  <a:rect l="l" t="t" r="r" b="b"/>
                  <a:pathLst>
                    <a:path w="4018" h="1696" extrusionOk="0">
                      <a:moveTo>
                        <a:pt x="3829" y="1"/>
                      </a:moveTo>
                      <a:cubicBezTo>
                        <a:pt x="3829" y="1"/>
                        <a:pt x="3599" y="84"/>
                        <a:pt x="3243" y="210"/>
                      </a:cubicBezTo>
                      <a:cubicBezTo>
                        <a:pt x="2867" y="315"/>
                        <a:pt x="2427" y="524"/>
                        <a:pt x="1925" y="649"/>
                      </a:cubicBezTo>
                      <a:cubicBezTo>
                        <a:pt x="963" y="984"/>
                        <a:pt x="0" y="1235"/>
                        <a:pt x="0" y="1235"/>
                      </a:cubicBezTo>
                      <a:lnTo>
                        <a:pt x="126" y="1696"/>
                      </a:lnTo>
                      <a:cubicBezTo>
                        <a:pt x="126" y="1696"/>
                        <a:pt x="1130" y="1444"/>
                        <a:pt x="2092" y="1131"/>
                      </a:cubicBezTo>
                      <a:cubicBezTo>
                        <a:pt x="2595" y="984"/>
                        <a:pt x="3055" y="817"/>
                        <a:pt x="3431" y="670"/>
                      </a:cubicBezTo>
                      <a:cubicBezTo>
                        <a:pt x="3787" y="545"/>
                        <a:pt x="4017" y="461"/>
                        <a:pt x="4017" y="461"/>
                      </a:cubicBezTo>
                      <a:lnTo>
                        <a:pt x="382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3" name="Google Shape;1413;p52"/>
                <p:cNvSpPr/>
                <p:nvPr/>
              </p:nvSpPr>
              <p:spPr>
                <a:xfrm rot="7175099" flipH="1">
                  <a:off x="4835108" y="3052652"/>
                  <a:ext cx="375589" cy="392339"/>
                </a:xfrm>
                <a:custGeom>
                  <a:avLst/>
                  <a:gdLst/>
                  <a:ahLst/>
                  <a:cxnLst/>
                  <a:rect l="l" t="t" r="r" b="b"/>
                  <a:pathLst>
                    <a:path w="15024" h="15694" extrusionOk="0">
                      <a:moveTo>
                        <a:pt x="5838" y="1"/>
                      </a:moveTo>
                      <a:lnTo>
                        <a:pt x="5022" y="796"/>
                      </a:lnTo>
                      <a:cubicBezTo>
                        <a:pt x="4771" y="1047"/>
                        <a:pt x="4457" y="1298"/>
                        <a:pt x="4143" y="1591"/>
                      </a:cubicBezTo>
                      <a:cubicBezTo>
                        <a:pt x="3829" y="1905"/>
                        <a:pt x="3453" y="2156"/>
                        <a:pt x="3097" y="2449"/>
                      </a:cubicBezTo>
                      <a:cubicBezTo>
                        <a:pt x="2909" y="2574"/>
                        <a:pt x="2720" y="2742"/>
                        <a:pt x="2532" y="2867"/>
                      </a:cubicBezTo>
                      <a:cubicBezTo>
                        <a:pt x="2365" y="3014"/>
                        <a:pt x="2176" y="3097"/>
                        <a:pt x="1988" y="3244"/>
                      </a:cubicBezTo>
                      <a:cubicBezTo>
                        <a:pt x="1632" y="3474"/>
                        <a:pt x="1319" y="3725"/>
                        <a:pt x="1005" y="3892"/>
                      </a:cubicBezTo>
                      <a:cubicBezTo>
                        <a:pt x="398" y="4269"/>
                        <a:pt x="0" y="4499"/>
                        <a:pt x="0" y="4499"/>
                      </a:cubicBezTo>
                      <a:lnTo>
                        <a:pt x="6361" y="15693"/>
                      </a:lnTo>
                      <a:cubicBezTo>
                        <a:pt x="6361" y="15693"/>
                        <a:pt x="6926" y="15317"/>
                        <a:pt x="7826" y="14794"/>
                      </a:cubicBezTo>
                      <a:cubicBezTo>
                        <a:pt x="8265" y="14543"/>
                        <a:pt x="8767" y="14208"/>
                        <a:pt x="9290" y="13831"/>
                      </a:cubicBezTo>
                      <a:cubicBezTo>
                        <a:pt x="9542" y="13643"/>
                        <a:pt x="9814" y="13434"/>
                        <a:pt x="10106" y="13266"/>
                      </a:cubicBezTo>
                      <a:cubicBezTo>
                        <a:pt x="10358" y="13057"/>
                        <a:pt x="10651" y="12848"/>
                        <a:pt x="10902" y="12638"/>
                      </a:cubicBezTo>
                      <a:cubicBezTo>
                        <a:pt x="12011" y="11822"/>
                        <a:pt x="12994" y="10881"/>
                        <a:pt x="13789" y="10190"/>
                      </a:cubicBezTo>
                      <a:cubicBezTo>
                        <a:pt x="14521" y="9500"/>
                        <a:pt x="15024" y="8998"/>
                        <a:pt x="15024" y="8998"/>
                      </a:cubicBezTo>
                      <a:lnTo>
                        <a:pt x="58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4" name="Google Shape;1414;p52"/>
                <p:cNvSpPr/>
                <p:nvPr/>
              </p:nvSpPr>
              <p:spPr>
                <a:xfrm rot="7175099" flipH="1">
                  <a:off x="4917035" y="3261144"/>
                  <a:ext cx="91022" cy="65423"/>
                </a:xfrm>
                <a:custGeom>
                  <a:avLst/>
                  <a:gdLst/>
                  <a:ahLst/>
                  <a:cxnLst/>
                  <a:rect l="l" t="t" r="r" b="b"/>
                  <a:pathLst>
                    <a:path w="3641" h="2617" extrusionOk="0">
                      <a:moveTo>
                        <a:pt x="3369" y="1"/>
                      </a:moveTo>
                      <a:cubicBezTo>
                        <a:pt x="3369" y="1"/>
                        <a:pt x="3327" y="22"/>
                        <a:pt x="3243" y="105"/>
                      </a:cubicBezTo>
                      <a:cubicBezTo>
                        <a:pt x="3160" y="147"/>
                        <a:pt x="3034" y="273"/>
                        <a:pt x="2867" y="377"/>
                      </a:cubicBezTo>
                      <a:cubicBezTo>
                        <a:pt x="2553" y="587"/>
                        <a:pt x="2134" y="859"/>
                        <a:pt x="1716" y="1151"/>
                      </a:cubicBezTo>
                      <a:cubicBezTo>
                        <a:pt x="1297" y="1444"/>
                        <a:pt x="858" y="1675"/>
                        <a:pt x="544" y="1884"/>
                      </a:cubicBezTo>
                      <a:cubicBezTo>
                        <a:pt x="209" y="2072"/>
                        <a:pt x="0" y="2198"/>
                        <a:pt x="0" y="2198"/>
                      </a:cubicBezTo>
                      <a:lnTo>
                        <a:pt x="230" y="2616"/>
                      </a:lnTo>
                      <a:cubicBezTo>
                        <a:pt x="230" y="2616"/>
                        <a:pt x="439" y="2491"/>
                        <a:pt x="774" y="2281"/>
                      </a:cubicBezTo>
                      <a:cubicBezTo>
                        <a:pt x="1130" y="2072"/>
                        <a:pt x="1569" y="1842"/>
                        <a:pt x="1988" y="1549"/>
                      </a:cubicBezTo>
                      <a:cubicBezTo>
                        <a:pt x="2406" y="1256"/>
                        <a:pt x="2825" y="963"/>
                        <a:pt x="3139" y="754"/>
                      </a:cubicBezTo>
                      <a:cubicBezTo>
                        <a:pt x="3285" y="649"/>
                        <a:pt x="3432" y="587"/>
                        <a:pt x="3494" y="503"/>
                      </a:cubicBezTo>
                      <a:cubicBezTo>
                        <a:pt x="3578" y="419"/>
                        <a:pt x="3641" y="398"/>
                        <a:pt x="3641" y="398"/>
                      </a:cubicBezTo>
                      <a:lnTo>
                        <a:pt x="336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5" name="Google Shape;1415;p52"/>
                <p:cNvSpPr/>
                <p:nvPr/>
              </p:nvSpPr>
              <p:spPr>
                <a:xfrm rot="7175099" flipH="1">
                  <a:off x="5035632" y="3008826"/>
                  <a:ext cx="392839" cy="375064"/>
                </a:xfrm>
                <a:custGeom>
                  <a:avLst/>
                  <a:gdLst/>
                  <a:ahLst/>
                  <a:cxnLst/>
                  <a:rect l="l" t="t" r="r" b="b"/>
                  <a:pathLst>
                    <a:path w="15714" h="15003" extrusionOk="0">
                      <a:moveTo>
                        <a:pt x="4436" y="0"/>
                      </a:moveTo>
                      <a:cubicBezTo>
                        <a:pt x="4436" y="0"/>
                        <a:pt x="4185" y="377"/>
                        <a:pt x="3829" y="1005"/>
                      </a:cubicBezTo>
                      <a:cubicBezTo>
                        <a:pt x="3808" y="1088"/>
                        <a:pt x="3746" y="1172"/>
                        <a:pt x="3704" y="1256"/>
                      </a:cubicBezTo>
                      <a:lnTo>
                        <a:pt x="3536" y="1486"/>
                      </a:lnTo>
                      <a:cubicBezTo>
                        <a:pt x="3411" y="1632"/>
                        <a:pt x="3306" y="1821"/>
                        <a:pt x="3181" y="2009"/>
                      </a:cubicBezTo>
                      <a:cubicBezTo>
                        <a:pt x="3076" y="2197"/>
                        <a:pt x="2930" y="2407"/>
                        <a:pt x="2804" y="2574"/>
                      </a:cubicBezTo>
                      <a:cubicBezTo>
                        <a:pt x="2762" y="2679"/>
                        <a:pt x="2679" y="2762"/>
                        <a:pt x="2616" y="2867"/>
                      </a:cubicBezTo>
                      <a:lnTo>
                        <a:pt x="2407" y="3160"/>
                      </a:lnTo>
                      <a:cubicBezTo>
                        <a:pt x="2135" y="3557"/>
                        <a:pt x="1842" y="3913"/>
                        <a:pt x="1570" y="4248"/>
                      </a:cubicBezTo>
                      <a:cubicBezTo>
                        <a:pt x="1298" y="4604"/>
                        <a:pt x="1026" y="4876"/>
                        <a:pt x="795" y="5148"/>
                      </a:cubicBezTo>
                      <a:cubicBezTo>
                        <a:pt x="586" y="5399"/>
                        <a:pt x="398" y="5650"/>
                        <a:pt x="251" y="5775"/>
                      </a:cubicBezTo>
                      <a:lnTo>
                        <a:pt x="0" y="6006"/>
                      </a:lnTo>
                      <a:lnTo>
                        <a:pt x="9207" y="15003"/>
                      </a:lnTo>
                      <a:lnTo>
                        <a:pt x="9562" y="14668"/>
                      </a:lnTo>
                      <a:cubicBezTo>
                        <a:pt x="9793" y="14459"/>
                        <a:pt x="10065" y="14145"/>
                        <a:pt x="10399" y="13747"/>
                      </a:cubicBezTo>
                      <a:cubicBezTo>
                        <a:pt x="10734" y="13350"/>
                        <a:pt x="11132" y="12910"/>
                        <a:pt x="11550" y="12408"/>
                      </a:cubicBezTo>
                      <a:cubicBezTo>
                        <a:pt x="11927" y="11885"/>
                        <a:pt x="12345" y="11362"/>
                        <a:pt x="12764" y="10818"/>
                      </a:cubicBezTo>
                      <a:lnTo>
                        <a:pt x="13098" y="10420"/>
                      </a:lnTo>
                      <a:cubicBezTo>
                        <a:pt x="13203" y="10295"/>
                        <a:pt x="13266" y="10148"/>
                        <a:pt x="13370" y="10002"/>
                      </a:cubicBezTo>
                      <a:cubicBezTo>
                        <a:pt x="13559" y="9730"/>
                        <a:pt x="13747" y="9458"/>
                        <a:pt x="13935" y="9207"/>
                      </a:cubicBezTo>
                      <a:cubicBezTo>
                        <a:pt x="14082" y="8935"/>
                        <a:pt x="14270" y="8684"/>
                        <a:pt x="14417" y="8433"/>
                      </a:cubicBezTo>
                      <a:cubicBezTo>
                        <a:pt x="14500" y="8307"/>
                        <a:pt x="14584" y="8182"/>
                        <a:pt x="14668" y="8077"/>
                      </a:cubicBezTo>
                      <a:cubicBezTo>
                        <a:pt x="14731" y="7951"/>
                        <a:pt x="14814" y="7847"/>
                        <a:pt x="14856" y="7742"/>
                      </a:cubicBezTo>
                      <a:cubicBezTo>
                        <a:pt x="15358" y="6842"/>
                        <a:pt x="15714" y="6278"/>
                        <a:pt x="15714" y="6278"/>
                      </a:cubicBezTo>
                      <a:lnTo>
                        <a:pt x="443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6" name="Google Shape;1416;p52"/>
                <p:cNvSpPr/>
                <p:nvPr/>
              </p:nvSpPr>
              <p:spPr>
                <a:xfrm rot="7175099" flipH="1">
                  <a:off x="5139726" y="3177218"/>
                  <a:ext cx="75848" cy="84748"/>
                </a:xfrm>
                <a:custGeom>
                  <a:avLst/>
                  <a:gdLst/>
                  <a:ahLst/>
                  <a:cxnLst/>
                  <a:rect l="l" t="t" r="r" b="b"/>
                  <a:pathLst>
                    <a:path w="3034" h="3390" extrusionOk="0">
                      <a:moveTo>
                        <a:pt x="2636" y="0"/>
                      </a:moveTo>
                      <a:cubicBezTo>
                        <a:pt x="2636" y="0"/>
                        <a:pt x="2490" y="209"/>
                        <a:pt x="2260" y="481"/>
                      </a:cubicBezTo>
                      <a:cubicBezTo>
                        <a:pt x="2155" y="649"/>
                        <a:pt x="2009" y="837"/>
                        <a:pt x="1862" y="1004"/>
                      </a:cubicBezTo>
                      <a:cubicBezTo>
                        <a:pt x="1695" y="1193"/>
                        <a:pt x="1527" y="1381"/>
                        <a:pt x="1360" y="1569"/>
                      </a:cubicBezTo>
                      <a:cubicBezTo>
                        <a:pt x="1025" y="1946"/>
                        <a:pt x="711" y="2323"/>
                        <a:pt x="439" y="2615"/>
                      </a:cubicBezTo>
                      <a:lnTo>
                        <a:pt x="0" y="3055"/>
                      </a:lnTo>
                      <a:lnTo>
                        <a:pt x="377" y="3390"/>
                      </a:lnTo>
                      <a:lnTo>
                        <a:pt x="816" y="2950"/>
                      </a:lnTo>
                      <a:cubicBezTo>
                        <a:pt x="1067" y="2657"/>
                        <a:pt x="1423" y="2302"/>
                        <a:pt x="1758" y="1904"/>
                      </a:cubicBezTo>
                      <a:cubicBezTo>
                        <a:pt x="1904" y="1695"/>
                        <a:pt x="2092" y="1507"/>
                        <a:pt x="2260" y="1318"/>
                      </a:cubicBezTo>
                      <a:cubicBezTo>
                        <a:pt x="2385" y="1151"/>
                        <a:pt x="2532" y="963"/>
                        <a:pt x="2636" y="795"/>
                      </a:cubicBezTo>
                      <a:cubicBezTo>
                        <a:pt x="2887" y="523"/>
                        <a:pt x="3034" y="314"/>
                        <a:pt x="3034" y="314"/>
                      </a:cubicBezTo>
                      <a:lnTo>
                        <a:pt x="2636"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7" name="Google Shape;1417;p52"/>
                <p:cNvSpPr/>
                <p:nvPr/>
              </p:nvSpPr>
              <p:spPr>
                <a:xfrm rot="7175099" flipH="1">
                  <a:off x="5263815" y="3032824"/>
                  <a:ext cx="383439" cy="336366"/>
                </a:xfrm>
                <a:custGeom>
                  <a:avLst/>
                  <a:gdLst/>
                  <a:ahLst/>
                  <a:cxnLst/>
                  <a:rect l="l" t="t" r="r" b="b"/>
                  <a:pathLst>
                    <a:path w="15338" h="13455" extrusionOk="0">
                      <a:moveTo>
                        <a:pt x="3035" y="1"/>
                      </a:moveTo>
                      <a:cubicBezTo>
                        <a:pt x="3035" y="1"/>
                        <a:pt x="2993" y="126"/>
                        <a:pt x="2930" y="336"/>
                      </a:cubicBezTo>
                      <a:cubicBezTo>
                        <a:pt x="2888" y="524"/>
                        <a:pt x="2784" y="838"/>
                        <a:pt x="2658" y="1173"/>
                      </a:cubicBezTo>
                      <a:cubicBezTo>
                        <a:pt x="2512" y="1528"/>
                        <a:pt x="2386" y="1926"/>
                        <a:pt x="2240" y="2365"/>
                      </a:cubicBezTo>
                      <a:cubicBezTo>
                        <a:pt x="2156" y="2574"/>
                        <a:pt x="2072" y="2825"/>
                        <a:pt x="1968" y="3035"/>
                      </a:cubicBezTo>
                      <a:cubicBezTo>
                        <a:pt x="1863" y="3265"/>
                        <a:pt x="1779" y="3474"/>
                        <a:pt x="1675" y="3704"/>
                      </a:cubicBezTo>
                      <a:cubicBezTo>
                        <a:pt x="1570" y="3934"/>
                        <a:pt x="1507" y="4186"/>
                        <a:pt x="1403" y="4395"/>
                      </a:cubicBezTo>
                      <a:cubicBezTo>
                        <a:pt x="1319" y="4604"/>
                        <a:pt x="1215" y="4813"/>
                        <a:pt x="1110" y="5022"/>
                      </a:cubicBezTo>
                      <a:cubicBezTo>
                        <a:pt x="901" y="5399"/>
                        <a:pt x="712" y="5797"/>
                        <a:pt x="566" y="6111"/>
                      </a:cubicBezTo>
                      <a:cubicBezTo>
                        <a:pt x="399" y="6445"/>
                        <a:pt x="273" y="6717"/>
                        <a:pt x="168" y="6906"/>
                      </a:cubicBezTo>
                      <a:cubicBezTo>
                        <a:pt x="64" y="7073"/>
                        <a:pt x="1" y="7178"/>
                        <a:pt x="1" y="7178"/>
                      </a:cubicBezTo>
                      <a:lnTo>
                        <a:pt x="11237" y="13455"/>
                      </a:lnTo>
                      <a:lnTo>
                        <a:pt x="11467" y="13078"/>
                      </a:lnTo>
                      <a:cubicBezTo>
                        <a:pt x="11614" y="12806"/>
                        <a:pt x="11781" y="12450"/>
                        <a:pt x="12011" y="11990"/>
                      </a:cubicBezTo>
                      <a:cubicBezTo>
                        <a:pt x="12241" y="11551"/>
                        <a:pt x="12492" y="11028"/>
                        <a:pt x="12764" y="10484"/>
                      </a:cubicBezTo>
                      <a:cubicBezTo>
                        <a:pt x="12911" y="10212"/>
                        <a:pt x="13036" y="9898"/>
                        <a:pt x="13162" y="9626"/>
                      </a:cubicBezTo>
                      <a:cubicBezTo>
                        <a:pt x="13287" y="9312"/>
                        <a:pt x="13434" y="9019"/>
                        <a:pt x="13559" y="8705"/>
                      </a:cubicBezTo>
                      <a:cubicBezTo>
                        <a:pt x="13664" y="8391"/>
                        <a:pt x="13790" y="8077"/>
                        <a:pt x="13915" y="7784"/>
                      </a:cubicBezTo>
                      <a:cubicBezTo>
                        <a:pt x="14062" y="7471"/>
                        <a:pt x="14166" y="7178"/>
                        <a:pt x="14271" y="6906"/>
                      </a:cubicBezTo>
                      <a:cubicBezTo>
                        <a:pt x="14480" y="6320"/>
                        <a:pt x="14647" y="5797"/>
                        <a:pt x="14815" y="5336"/>
                      </a:cubicBezTo>
                      <a:cubicBezTo>
                        <a:pt x="14961" y="4855"/>
                        <a:pt x="15108" y="4458"/>
                        <a:pt x="15212" y="4206"/>
                      </a:cubicBezTo>
                      <a:cubicBezTo>
                        <a:pt x="15275" y="3934"/>
                        <a:pt x="15338" y="3788"/>
                        <a:pt x="15338" y="3788"/>
                      </a:cubicBezTo>
                      <a:lnTo>
                        <a:pt x="303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8" name="Google Shape;1418;p52"/>
                <p:cNvSpPr/>
                <p:nvPr/>
              </p:nvSpPr>
              <p:spPr>
                <a:xfrm rot="7175099" flipH="1">
                  <a:off x="5378302" y="3156716"/>
                  <a:ext cx="55473" cy="95747"/>
                </a:xfrm>
                <a:custGeom>
                  <a:avLst/>
                  <a:gdLst/>
                  <a:ahLst/>
                  <a:cxnLst/>
                  <a:rect l="l" t="t" r="r" b="b"/>
                  <a:pathLst>
                    <a:path w="2219" h="3830" extrusionOk="0">
                      <a:moveTo>
                        <a:pt x="1779" y="1"/>
                      </a:moveTo>
                      <a:cubicBezTo>
                        <a:pt x="1779" y="1"/>
                        <a:pt x="1695" y="231"/>
                        <a:pt x="1549" y="566"/>
                      </a:cubicBezTo>
                      <a:cubicBezTo>
                        <a:pt x="1402" y="942"/>
                        <a:pt x="1151" y="1382"/>
                        <a:pt x="942" y="1821"/>
                      </a:cubicBezTo>
                      <a:cubicBezTo>
                        <a:pt x="712" y="2260"/>
                        <a:pt x="481" y="2721"/>
                        <a:pt x="314" y="3056"/>
                      </a:cubicBezTo>
                      <a:cubicBezTo>
                        <a:pt x="126" y="3390"/>
                        <a:pt x="0" y="3600"/>
                        <a:pt x="0" y="3600"/>
                      </a:cubicBezTo>
                      <a:lnTo>
                        <a:pt x="440" y="3830"/>
                      </a:lnTo>
                      <a:cubicBezTo>
                        <a:pt x="440" y="3830"/>
                        <a:pt x="586" y="3621"/>
                        <a:pt x="753" y="3286"/>
                      </a:cubicBezTo>
                      <a:cubicBezTo>
                        <a:pt x="942" y="2951"/>
                        <a:pt x="1151" y="2470"/>
                        <a:pt x="1381" y="2030"/>
                      </a:cubicBezTo>
                      <a:cubicBezTo>
                        <a:pt x="1590" y="1591"/>
                        <a:pt x="1821" y="1110"/>
                        <a:pt x="1988" y="775"/>
                      </a:cubicBezTo>
                      <a:cubicBezTo>
                        <a:pt x="2113" y="440"/>
                        <a:pt x="2218" y="210"/>
                        <a:pt x="2218" y="210"/>
                      </a:cubicBezTo>
                      <a:lnTo>
                        <a:pt x="177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9" name="Google Shape;1419;p52"/>
                <p:cNvSpPr/>
                <p:nvPr/>
              </p:nvSpPr>
              <p:spPr>
                <a:xfrm rot="7175099" flipH="1">
                  <a:off x="5494970" y="3105593"/>
                  <a:ext cx="362015" cy="293467"/>
                </a:xfrm>
                <a:custGeom>
                  <a:avLst/>
                  <a:gdLst/>
                  <a:ahLst/>
                  <a:cxnLst/>
                  <a:rect l="l" t="t" r="r" b="b"/>
                  <a:pathLst>
                    <a:path w="14481" h="11739" extrusionOk="0">
                      <a:moveTo>
                        <a:pt x="1738" y="1"/>
                      </a:moveTo>
                      <a:cubicBezTo>
                        <a:pt x="1738" y="1"/>
                        <a:pt x="1654" y="524"/>
                        <a:pt x="1528" y="1277"/>
                      </a:cubicBezTo>
                      <a:cubicBezTo>
                        <a:pt x="1382" y="2030"/>
                        <a:pt x="1235" y="3056"/>
                        <a:pt x="1005" y="4039"/>
                      </a:cubicBezTo>
                      <a:cubicBezTo>
                        <a:pt x="901" y="4541"/>
                        <a:pt x="796" y="5043"/>
                        <a:pt x="691" y="5504"/>
                      </a:cubicBezTo>
                      <a:cubicBezTo>
                        <a:pt x="587" y="5985"/>
                        <a:pt x="440" y="6403"/>
                        <a:pt x="336" y="6759"/>
                      </a:cubicBezTo>
                      <a:cubicBezTo>
                        <a:pt x="126" y="7491"/>
                        <a:pt x="1" y="7973"/>
                        <a:pt x="1" y="7973"/>
                      </a:cubicBezTo>
                      <a:lnTo>
                        <a:pt x="12304" y="11739"/>
                      </a:lnTo>
                      <a:cubicBezTo>
                        <a:pt x="12304" y="11739"/>
                        <a:pt x="12492" y="11132"/>
                        <a:pt x="12743" y="10191"/>
                      </a:cubicBezTo>
                      <a:cubicBezTo>
                        <a:pt x="12848" y="9730"/>
                        <a:pt x="13036" y="9165"/>
                        <a:pt x="13162" y="8600"/>
                      </a:cubicBezTo>
                      <a:cubicBezTo>
                        <a:pt x="13287" y="8015"/>
                        <a:pt x="13455" y="7387"/>
                        <a:pt x="13580" y="6759"/>
                      </a:cubicBezTo>
                      <a:cubicBezTo>
                        <a:pt x="13873" y="5504"/>
                        <a:pt x="14062" y="4290"/>
                        <a:pt x="14208" y="3349"/>
                      </a:cubicBezTo>
                      <a:lnTo>
                        <a:pt x="14480" y="1779"/>
                      </a:lnTo>
                      <a:lnTo>
                        <a:pt x="17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0" name="Google Shape;1420;p52"/>
                <p:cNvSpPr/>
                <p:nvPr/>
              </p:nvSpPr>
              <p:spPr>
                <a:xfrm rot="7175099" flipH="1">
                  <a:off x="5613022" y="3190602"/>
                  <a:ext cx="36624" cy="100972"/>
                </a:xfrm>
                <a:custGeom>
                  <a:avLst/>
                  <a:gdLst/>
                  <a:ahLst/>
                  <a:cxnLst/>
                  <a:rect l="l" t="t" r="r" b="b"/>
                  <a:pathLst>
                    <a:path w="1465" h="4039" extrusionOk="0">
                      <a:moveTo>
                        <a:pt x="1005" y="0"/>
                      </a:moveTo>
                      <a:cubicBezTo>
                        <a:pt x="1005" y="0"/>
                        <a:pt x="942" y="251"/>
                        <a:pt x="858" y="628"/>
                      </a:cubicBezTo>
                      <a:cubicBezTo>
                        <a:pt x="837" y="816"/>
                        <a:pt x="795" y="1026"/>
                        <a:pt x="733" y="1256"/>
                      </a:cubicBezTo>
                      <a:cubicBezTo>
                        <a:pt x="712" y="1465"/>
                        <a:pt x="607" y="1716"/>
                        <a:pt x="544" y="1946"/>
                      </a:cubicBezTo>
                      <a:cubicBezTo>
                        <a:pt x="272" y="2930"/>
                        <a:pt x="0" y="3892"/>
                        <a:pt x="0" y="3892"/>
                      </a:cubicBezTo>
                      <a:lnTo>
                        <a:pt x="461" y="4039"/>
                      </a:lnTo>
                      <a:cubicBezTo>
                        <a:pt x="461" y="4039"/>
                        <a:pt x="733" y="3076"/>
                        <a:pt x="1025" y="2093"/>
                      </a:cubicBezTo>
                      <a:cubicBezTo>
                        <a:pt x="1067" y="1821"/>
                        <a:pt x="1151" y="1591"/>
                        <a:pt x="1214" y="1360"/>
                      </a:cubicBezTo>
                      <a:cubicBezTo>
                        <a:pt x="1256" y="1109"/>
                        <a:pt x="1277" y="900"/>
                        <a:pt x="1339" y="733"/>
                      </a:cubicBezTo>
                      <a:cubicBezTo>
                        <a:pt x="1402" y="356"/>
                        <a:pt x="1465" y="105"/>
                        <a:pt x="1465" y="105"/>
                      </a:cubicBezTo>
                      <a:lnTo>
                        <a:pt x="1005"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21" name="Google Shape;1421;p52"/>
              <p:cNvGrpSpPr/>
              <p:nvPr/>
            </p:nvGrpSpPr>
            <p:grpSpPr>
              <a:xfrm rot="1784782" flipH="1">
                <a:off x="4397904" y="2423706"/>
                <a:ext cx="2045198" cy="1154711"/>
                <a:chOff x="4459577" y="2935429"/>
                <a:chExt cx="1425008" cy="804555"/>
              </a:xfrm>
            </p:grpSpPr>
            <p:sp>
              <p:nvSpPr>
                <p:cNvPr id="1422" name="Google Shape;1422;p52"/>
                <p:cNvSpPr/>
                <p:nvPr/>
              </p:nvSpPr>
              <p:spPr>
                <a:xfrm rot="7175099" flipH="1">
                  <a:off x="4539295" y="3362416"/>
                  <a:ext cx="276717" cy="344440"/>
                </a:xfrm>
                <a:custGeom>
                  <a:avLst/>
                  <a:gdLst/>
                  <a:ahLst/>
                  <a:cxnLst/>
                  <a:rect l="l" t="t" r="r" b="b"/>
                  <a:pathLst>
                    <a:path w="11069" h="13778" extrusionOk="0">
                      <a:moveTo>
                        <a:pt x="712" y="921"/>
                      </a:moveTo>
                      <a:cubicBezTo>
                        <a:pt x="667" y="921"/>
                        <a:pt x="669" y="923"/>
                        <a:pt x="711" y="925"/>
                      </a:cubicBezTo>
                      <a:lnTo>
                        <a:pt x="711" y="925"/>
                      </a:lnTo>
                      <a:lnTo>
                        <a:pt x="712" y="921"/>
                      </a:lnTo>
                      <a:close/>
                      <a:moveTo>
                        <a:pt x="7805" y="1"/>
                      </a:moveTo>
                      <a:lnTo>
                        <a:pt x="7491" y="84"/>
                      </a:lnTo>
                      <a:cubicBezTo>
                        <a:pt x="7282" y="147"/>
                        <a:pt x="6989" y="189"/>
                        <a:pt x="6654" y="273"/>
                      </a:cubicBezTo>
                      <a:cubicBezTo>
                        <a:pt x="5943" y="419"/>
                        <a:pt x="5022" y="587"/>
                        <a:pt x="4080" y="712"/>
                      </a:cubicBezTo>
                      <a:cubicBezTo>
                        <a:pt x="3181" y="838"/>
                        <a:pt x="2239" y="900"/>
                        <a:pt x="1570" y="921"/>
                      </a:cubicBezTo>
                      <a:cubicBezTo>
                        <a:pt x="1353" y="928"/>
                        <a:pt x="1170" y="931"/>
                        <a:pt x="1026" y="931"/>
                      </a:cubicBezTo>
                      <a:cubicBezTo>
                        <a:pt x="870" y="931"/>
                        <a:pt x="762" y="928"/>
                        <a:pt x="711" y="925"/>
                      </a:cubicBezTo>
                      <a:lnTo>
                        <a:pt x="711" y="925"/>
                      </a:lnTo>
                      <a:lnTo>
                        <a:pt x="0" y="13768"/>
                      </a:lnTo>
                      <a:cubicBezTo>
                        <a:pt x="126" y="13768"/>
                        <a:pt x="502" y="13778"/>
                        <a:pt x="1062" y="13778"/>
                      </a:cubicBezTo>
                      <a:cubicBezTo>
                        <a:pt x="1342" y="13778"/>
                        <a:pt x="1667" y="13775"/>
                        <a:pt x="2030" y="13768"/>
                      </a:cubicBezTo>
                      <a:cubicBezTo>
                        <a:pt x="3097" y="13748"/>
                        <a:pt x="4457" y="13643"/>
                        <a:pt x="5796" y="13455"/>
                      </a:cubicBezTo>
                      <a:cubicBezTo>
                        <a:pt x="7156" y="13266"/>
                        <a:pt x="8453" y="13036"/>
                        <a:pt x="9458" y="12806"/>
                      </a:cubicBezTo>
                      <a:cubicBezTo>
                        <a:pt x="9918" y="12660"/>
                        <a:pt x="10337" y="12597"/>
                        <a:pt x="10629" y="12513"/>
                      </a:cubicBezTo>
                      <a:cubicBezTo>
                        <a:pt x="10922" y="12429"/>
                        <a:pt x="11069" y="12388"/>
                        <a:pt x="11069" y="12388"/>
                      </a:cubicBezTo>
                      <a:lnTo>
                        <a:pt x="780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3" name="Google Shape;1423;p52"/>
                <p:cNvSpPr/>
                <p:nvPr/>
              </p:nvSpPr>
              <p:spPr>
                <a:xfrm rot="7175099" flipH="1">
                  <a:off x="4576281" y="3590751"/>
                  <a:ext cx="102547" cy="18349"/>
                </a:xfrm>
                <a:custGeom>
                  <a:avLst/>
                  <a:gdLst/>
                  <a:ahLst/>
                  <a:cxnLst/>
                  <a:rect l="l" t="t" r="r" b="b"/>
                  <a:pathLst>
                    <a:path w="4102" h="734" extrusionOk="0">
                      <a:moveTo>
                        <a:pt x="4039" y="1"/>
                      </a:moveTo>
                      <a:cubicBezTo>
                        <a:pt x="4039" y="1"/>
                        <a:pt x="3788" y="43"/>
                        <a:pt x="3411" y="64"/>
                      </a:cubicBezTo>
                      <a:cubicBezTo>
                        <a:pt x="3035" y="105"/>
                        <a:pt x="2533" y="147"/>
                        <a:pt x="2031" y="168"/>
                      </a:cubicBezTo>
                      <a:cubicBezTo>
                        <a:pt x="1528" y="210"/>
                        <a:pt x="1005" y="231"/>
                        <a:pt x="650" y="231"/>
                      </a:cubicBezTo>
                      <a:lnTo>
                        <a:pt x="22" y="231"/>
                      </a:lnTo>
                      <a:lnTo>
                        <a:pt x="1" y="733"/>
                      </a:lnTo>
                      <a:lnTo>
                        <a:pt x="650" y="733"/>
                      </a:lnTo>
                      <a:cubicBezTo>
                        <a:pt x="1047" y="733"/>
                        <a:pt x="1528" y="691"/>
                        <a:pt x="2051" y="670"/>
                      </a:cubicBezTo>
                      <a:cubicBezTo>
                        <a:pt x="2575" y="649"/>
                        <a:pt x="3077" y="628"/>
                        <a:pt x="3474" y="566"/>
                      </a:cubicBezTo>
                      <a:cubicBezTo>
                        <a:pt x="3830" y="524"/>
                        <a:pt x="4102" y="482"/>
                        <a:pt x="4102" y="482"/>
                      </a:cubicBezTo>
                      <a:lnTo>
                        <a:pt x="403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4" name="Google Shape;1424;p52"/>
                <p:cNvSpPr/>
                <p:nvPr/>
              </p:nvSpPr>
              <p:spPr>
                <a:xfrm rot="7175099" flipH="1">
                  <a:off x="4663577" y="3177232"/>
                  <a:ext cx="332191" cy="381339"/>
                </a:xfrm>
                <a:custGeom>
                  <a:avLst/>
                  <a:gdLst/>
                  <a:ahLst/>
                  <a:cxnLst/>
                  <a:rect l="l" t="t" r="r" b="b"/>
                  <a:pathLst>
                    <a:path w="13288" h="15254" extrusionOk="0">
                      <a:moveTo>
                        <a:pt x="6905" y="0"/>
                      </a:moveTo>
                      <a:cubicBezTo>
                        <a:pt x="6905" y="0"/>
                        <a:pt x="6487" y="209"/>
                        <a:pt x="5880" y="544"/>
                      </a:cubicBezTo>
                      <a:cubicBezTo>
                        <a:pt x="5608" y="733"/>
                        <a:pt x="5211" y="879"/>
                        <a:pt x="4813" y="1067"/>
                      </a:cubicBezTo>
                      <a:cubicBezTo>
                        <a:pt x="4416" y="1277"/>
                        <a:pt x="3997" y="1444"/>
                        <a:pt x="3558" y="1611"/>
                      </a:cubicBezTo>
                      <a:cubicBezTo>
                        <a:pt x="2700" y="1988"/>
                        <a:pt x="1800" y="2260"/>
                        <a:pt x="1131" y="2490"/>
                      </a:cubicBezTo>
                      <a:cubicBezTo>
                        <a:pt x="817" y="2574"/>
                        <a:pt x="524" y="2657"/>
                        <a:pt x="315" y="2720"/>
                      </a:cubicBezTo>
                      <a:lnTo>
                        <a:pt x="1" y="2783"/>
                      </a:lnTo>
                      <a:lnTo>
                        <a:pt x="3244" y="15254"/>
                      </a:lnTo>
                      <a:cubicBezTo>
                        <a:pt x="3244" y="15254"/>
                        <a:pt x="3411" y="15191"/>
                        <a:pt x="3683" y="15107"/>
                      </a:cubicBezTo>
                      <a:cubicBezTo>
                        <a:pt x="3976" y="15044"/>
                        <a:pt x="4395" y="14940"/>
                        <a:pt x="4876" y="14772"/>
                      </a:cubicBezTo>
                      <a:cubicBezTo>
                        <a:pt x="5838" y="14479"/>
                        <a:pt x="7115" y="14061"/>
                        <a:pt x="8370" y="13538"/>
                      </a:cubicBezTo>
                      <a:cubicBezTo>
                        <a:pt x="8998" y="13287"/>
                        <a:pt x="9626" y="13057"/>
                        <a:pt x="10211" y="12764"/>
                      </a:cubicBezTo>
                      <a:cubicBezTo>
                        <a:pt x="10776" y="12492"/>
                        <a:pt x="11320" y="12261"/>
                        <a:pt x="11781" y="12010"/>
                      </a:cubicBezTo>
                      <a:cubicBezTo>
                        <a:pt x="12680" y="11508"/>
                        <a:pt x="13287" y="11194"/>
                        <a:pt x="13287" y="11194"/>
                      </a:cubicBezTo>
                      <a:lnTo>
                        <a:pt x="690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5" name="Google Shape;1425;p52"/>
                <p:cNvSpPr/>
                <p:nvPr/>
              </p:nvSpPr>
              <p:spPr>
                <a:xfrm rot="7175099" flipH="1">
                  <a:off x="4724990" y="3404489"/>
                  <a:ext cx="100447" cy="42399"/>
                </a:xfrm>
                <a:custGeom>
                  <a:avLst/>
                  <a:gdLst/>
                  <a:ahLst/>
                  <a:cxnLst/>
                  <a:rect l="l" t="t" r="r" b="b"/>
                  <a:pathLst>
                    <a:path w="4018" h="1696" extrusionOk="0">
                      <a:moveTo>
                        <a:pt x="3829" y="1"/>
                      </a:moveTo>
                      <a:cubicBezTo>
                        <a:pt x="3829" y="1"/>
                        <a:pt x="3599" y="84"/>
                        <a:pt x="3243" y="210"/>
                      </a:cubicBezTo>
                      <a:cubicBezTo>
                        <a:pt x="2867" y="315"/>
                        <a:pt x="2427" y="524"/>
                        <a:pt x="1925" y="649"/>
                      </a:cubicBezTo>
                      <a:cubicBezTo>
                        <a:pt x="963" y="984"/>
                        <a:pt x="0" y="1235"/>
                        <a:pt x="0" y="1235"/>
                      </a:cubicBezTo>
                      <a:lnTo>
                        <a:pt x="126" y="1696"/>
                      </a:lnTo>
                      <a:cubicBezTo>
                        <a:pt x="126" y="1696"/>
                        <a:pt x="1130" y="1444"/>
                        <a:pt x="2092" y="1131"/>
                      </a:cubicBezTo>
                      <a:cubicBezTo>
                        <a:pt x="2595" y="984"/>
                        <a:pt x="3055" y="817"/>
                        <a:pt x="3431" y="670"/>
                      </a:cubicBezTo>
                      <a:cubicBezTo>
                        <a:pt x="3787" y="545"/>
                        <a:pt x="4017" y="461"/>
                        <a:pt x="4017" y="461"/>
                      </a:cubicBezTo>
                      <a:lnTo>
                        <a:pt x="382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6" name="Google Shape;1426;p52"/>
                <p:cNvSpPr/>
                <p:nvPr/>
              </p:nvSpPr>
              <p:spPr>
                <a:xfrm rot="7175099" flipH="1">
                  <a:off x="4826582" y="3056344"/>
                  <a:ext cx="375589" cy="392339"/>
                </a:xfrm>
                <a:custGeom>
                  <a:avLst/>
                  <a:gdLst/>
                  <a:ahLst/>
                  <a:cxnLst/>
                  <a:rect l="l" t="t" r="r" b="b"/>
                  <a:pathLst>
                    <a:path w="15024" h="15694" extrusionOk="0">
                      <a:moveTo>
                        <a:pt x="5838" y="1"/>
                      </a:moveTo>
                      <a:lnTo>
                        <a:pt x="5022" y="796"/>
                      </a:lnTo>
                      <a:cubicBezTo>
                        <a:pt x="4771" y="1047"/>
                        <a:pt x="4457" y="1298"/>
                        <a:pt x="4143" y="1591"/>
                      </a:cubicBezTo>
                      <a:cubicBezTo>
                        <a:pt x="3829" y="1905"/>
                        <a:pt x="3453" y="2156"/>
                        <a:pt x="3097" y="2449"/>
                      </a:cubicBezTo>
                      <a:cubicBezTo>
                        <a:pt x="2909" y="2574"/>
                        <a:pt x="2720" y="2742"/>
                        <a:pt x="2532" y="2867"/>
                      </a:cubicBezTo>
                      <a:cubicBezTo>
                        <a:pt x="2365" y="3014"/>
                        <a:pt x="2176" y="3097"/>
                        <a:pt x="1988" y="3244"/>
                      </a:cubicBezTo>
                      <a:cubicBezTo>
                        <a:pt x="1632" y="3474"/>
                        <a:pt x="1319" y="3725"/>
                        <a:pt x="1005" y="3892"/>
                      </a:cubicBezTo>
                      <a:cubicBezTo>
                        <a:pt x="398" y="4269"/>
                        <a:pt x="0" y="4499"/>
                        <a:pt x="0" y="4499"/>
                      </a:cubicBezTo>
                      <a:lnTo>
                        <a:pt x="6361" y="15693"/>
                      </a:lnTo>
                      <a:cubicBezTo>
                        <a:pt x="6361" y="15693"/>
                        <a:pt x="6926" y="15317"/>
                        <a:pt x="7826" y="14794"/>
                      </a:cubicBezTo>
                      <a:cubicBezTo>
                        <a:pt x="8265" y="14543"/>
                        <a:pt x="8767" y="14208"/>
                        <a:pt x="9290" y="13831"/>
                      </a:cubicBezTo>
                      <a:cubicBezTo>
                        <a:pt x="9542" y="13643"/>
                        <a:pt x="9814" y="13434"/>
                        <a:pt x="10106" y="13266"/>
                      </a:cubicBezTo>
                      <a:cubicBezTo>
                        <a:pt x="10358" y="13057"/>
                        <a:pt x="10651" y="12848"/>
                        <a:pt x="10902" y="12638"/>
                      </a:cubicBezTo>
                      <a:cubicBezTo>
                        <a:pt x="12011" y="11822"/>
                        <a:pt x="12994" y="10881"/>
                        <a:pt x="13789" y="10190"/>
                      </a:cubicBezTo>
                      <a:cubicBezTo>
                        <a:pt x="14521" y="9500"/>
                        <a:pt x="15024" y="8998"/>
                        <a:pt x="15024" y="8998"/>
                      </a:cubicBezTo>
                      <a:lnTo>
                        <a:pt x="58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7" name="Google Shape;1427;p52"/>
                <p:cNvSpPr/>
                <p:nvPr/>
              </p:nvSpPr>
              <p:spPr>
                <a:xfrm rot="7175099" flipH="1">
                  <a:off x="4917035" y="3261144"/>
                  <a:ext cx="91022" cy="65423"/>
                </a:xfrm>
                <a:custGeom>
                  <a:avLst/>
                  <a:gdLst/>
                  <a:ahLst/>
                  <a:cxnLst/>
                  <a:rect l="l" t="t" r="r" b="b"/>
                  <a:pathLst>
                    <a:path w="3641" h="2617" extrusionOk="0">
                      <a:moveTo>
                        <a:pt x="3369" y="1"/>
                      </a:moveTo>
                      <a:cubicBezTo>
                        <a:pt x="3369" y="1"/>
                        <a:pt x="3327" y="22"/>
                        <a:pt x="3243" y="105"/>
                      </a:cubicBezTo>
                      <a:cubicBezTo>
                        <a:pt x="3160" y="147"/>
                        <a:pt x="3034" y="273"/>
                        <a:pt x="2867" y="377"/>
                      </a:cubicBezTo>
                      <a:cubicBezTo>
                        <a:pt x="2553" y="587"/>
                        <a:pt x="2134" y="859"/>
                        <a:pt x="1716" y="1151"/>
                      </a:cubicBezTo>
                      <a:cubicBezTo>
                        <a:pt x="1297" y="1444"/>
                        <a:pt x="858" y="1675"/>
                        <a:pt x="544" y="1884"/>
                      </a:cubicBezTo>
                      <a:cubicBezTo>
                        <a:pt x="209" y="2072"/>
                        <a:pt x="0" y="2198"/>
                        <a:pt x="0" y="2198"/>
                      </a:cubicBezTo>
                      <a:lnTo>
                        <a:pt x="230" y="2616"/>
                      </a:lnTo>
                      <a:cubicBezTo>
                        <a:pt x="230" y="2616"/>
                        <a:pt x="439" y="2491"/>
                        <a:pt x="774" y="2281"/>
                      </a:cubicBezTo>
                      <a:cubicBezTo>
                        <a:pt x="1130" y="2072"/>
                        <a:pt x="1569" y="1842"/>
                        <a:pt x="1988" y="1549"/>
                      </a:cubicBezTo>
                      <a:cubicBezTo>
                        <a:pt x="2406" y="1256"/>
                        <a:pt x="2825" y="963"/>
                        <a:pt x="3139" y="754"/>
                      </a:cubicBezTo>
                      <a:cubicBezTo>
                        <a:pt x="3285" y="649"/>
                        <a:pt x="3432" y="587"/>
                        <a:pt x="3494" y="503"/>
                      </a:cubicBezTo>
                      <a:cubicBezTo>
                        <a:pt x="3578" y="419"/>
                        <a:pt x="3641" y="398"/>
                        <a:pt x="3641" y="398"/>
                      </a:cubicBezTo>
                      <a:lnTo>
                        <a:pt x="336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8" name="Google Shape;1428;p52"/>
                <p:cNvSpPr/>
                <p:nvPr/>
              </p:nvSpPr>
              <p:spPr>
                <a:xfrm rot="7175099" flipH="1">
                  <a:off x="5026577" y="3011295"/>
                  <a:ext cx="392839" cy="375064"/>
                </a:xfrm>
                <a:custGeom>
                  <a:avLst/>
                  <a:gdLst/>
                  <a:ahLst/>
                  <a:cxnLst/>
                  <a:rect l="l" t="t" r="r" b="b"/>
                  <a:pathLst>
                    <a:path w="15714" h="15003" extrusionOk="0">
                      <a:moveTo>
                        <a:pt x="4436" y="0"/>
                      </a:moveTo>
                      <a:cubicBezTo>
                        <a:pt x="4436" y="0"/>
                        <a:pt x="4185" y="377"/>
                        <a:pt x="3829" y="1005"/>
                      </a:cubicBezTo>
                      <a:cubicBezTo>
                        <a:pt x="3808" y="1088"/>
                        <a:pt x="3746" y="1172"/>
                        <a:pt x="3704" y="1256"/>
                      </a:cubicBezTo>
                      <a:lnTo>
                        <a:pt x="3536" y="1486"/>
                      </a:lnTo>
                      <a:cubicBezTo>
                        <a:pt x="3411" y="1632"/>
                        <a:pt x="3306" y="1821"/>
                        <a:pt x="3181" y="2009"/>
                      </a:cubicBezTo>
                      <a:cubicBezTo>
                        <a:pt x="3076" y="2197"/>
                        <a:pt x="2930" y="2407"/>
                        <a:pt x="2804" y="2574"/>
                      </a:cubicBezTo>
                      <a:cubicBezTo>
                        <a:pt x="2762" y="2679"/>
                        <a:pt x="2679" y="2762"/>
                        <a:pt x="2616" y="2867"/>
                      </a:cubicBezTo>
                      <a:lnTo>
                        <a:pt x="2407" y="3160"/>
                      </a:lnTo>
                      <a:cubicBezTo>
                        <a:pt x="2135" y="3557"/>
                        <a:pt x="1842" y="3913"/>
                        <a:pt x="1570" y="4248"/>
                      </a:cubicBezTo>
                      <a:cubicBezTo>
                        <a:pt x="1298" y="4604"/>
                        <a:pt x="1026" y="4876"/>
                        <a:pt x="795" y="5148"/>
                      </a:cubicBezTo>
                      <a:cubicBezTo>
                        <a:pt x="586" y="5399"/>
                        <a:pt x="398" y="5650"/>
                        <a:pt x="251" y="5775"/>
                      </a:cubicBezTo>
                      <a:lnTo>
                        <a:pt x="0" y="6006"/>
                      </a:lnTo>
                      <a:lnTo>
                        <a:pt x="9207" y="15003"/>
                      </a:lnTo>
                      <a:lnTo>
                        <a:pt x="9562" y="14668"/>
                      </a:lnTo>
                      <a:cubicBezTo>
                        <a:pt x="9793" y="14459"/>
                        <a:pt x="10065" y="14145"/>
                        <a:pt x="10399" y="13747"/>
                      </a:cubicBezTo>
                      <a:cubicBezTo>
                        <a:pt x="10734" y="13350"/>
                        <a:pt x="11132" y="12910"/>
                        <a:pt x="11550" y="12408"/>
                      </a:cubicBezTo>
                      <a:cubicBezTo>
                        <a:pt x="11927" y="11885"/>
                        <a:pt x="12345" y="11362"/>
                        <a:pt x="12764" y="10818"/>
                      </a:cubicBezTo>
                      <a:lnTo>
                        <a:pt x="13098" y="10420"/>
                      </a:lnTo>
                      <a:cubicBezTo>
                        <a:pt x="13203" y="10295"/>
                        <a:pt x="13266" y="10148"/>
                        <a:pt x="13370" y="10002"/>
                      </a:cubicBezTo>
                      <a:cubicBezTo>
                        <a:pt x="13559" y="9730"/>
                        <a:pt x="13747" y="9458"/>
                        <a:pt x="13935" y="9207"/>
                      </a:cubicBezTo>
                      <a:cubicBezTo>
                        <a:pt x="14082" y="8935"/>
                        <a:pt x="14270" y="8684"/>
                        <a:pt x="14417" y="8433"/>
                      </a:cubicBezTo>
                      <a:cubicBezTo>
                        <a:pt x="14500" y="8307"/>
                        <a:pt x="14584" y="8182"/>
                        <a:pt x="14668" y="8077"/>
                      </a:cubicBezTo>
                      <a:cubicBezTo>
                        <a:pt x="14731" y="7951"/>
                        <a:pt x="14814" y="7847"/>
                        <a:pt x="14856" y="7742"/>
                      </a:cubicBezTo>
                      <a:cubicBezTo>
                        <a:pt x="15358" y="6842"/>
                        <a:pt x="15714" y="6278"/>
                        <a:pt x="15714" y="6278"/>
                      </a:cubicBezTo>
                      <a:lnTo>
                        <a:pt x="443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9" name="Google Shape;1429;p52"/>
                <p:cNvSpPr/>
                <p:nvPr/>
              </p:nvSpPr>
              <p:spPr>
                <a:xfrm rot="7175099" flipH="1">
                  <a:off x="5139726" y="3177218"/>
                  <a:ext cx="75848" cy="84748"/>
                </a:xfrm>
                <a:custGeom>
                  <a:avLst/>
                  <a:gdLst/>
                  <a:ahLst/>
                  <a:cxnLst/>
                  <a:rect l="l" t="t" r="r" b="b"/>
                  <a:pathLst>
                    <a:path w="3034" h="3390" extrusionOk="0">
                      <a:moveTo>
                        <a:pt x="2636" y="0"/>
                      </a:moveTo>
                      <a:cubicBezTo>
                        <a:pt x="2636" y="0"/>
                        <a:pt x="2490" y="209"/>
                        <a:pt x="2260" y="481"/>
                      </a:cubicBezTo>
                      <a:cubicBezTo>
                        <a:pt x="2155" y="649"/>
                        <a:pt x="2009" y="837"/>
                        <a:pt x="1862" y="1004"/>
                      </a:cubicBezTo>
                      <a:cubicBezTo>
                        <a:pt x="1695" y="1193"/>
                        <a:pt x="1527" y="1381"/>
                        <a:pt x="1360" y="1569"/>
                      </a:cubicBezTo>
                      <a:cubicBezTo>
                        <a:pt x="1025" y="1946"/>
                        <a:pt x="711" y="2323"/>
                        <a:pt x="439" y="2615"/>
                      </a:cubicBezTo>
                      <a:lnTo>
                        <a:pt x="0" y="3055"/>
                      </a:lnTo>
                      <a:lnTo>
                        <a:pt x="377" y="3390"/>
                      </a:lnTo>
                      <a:lnTo>
                        <a:pt x="816" y="2950"/>
                      </a:lnTo>
                      <a:cubicBezTo>
                        <a:pt x="1067" y="2657"/>
                        <a:pt x="1423" y="2302"/>
                        <a:pt x="1758" y="1904"/>
                      </a:cubicBezTo>
                      <a:cubicBezTo>
                        <a:pt x="1904" y="1695"/>
                        <a:pt x="2092" y="1507"/>
                        <a:pt x="2260" y="1318"/>
                      </a:cubicBezTo>
                      <a:cubicBezTo>
                        <a:pt x="2385" y="1151"/>
                        <a:pt x="2532" y="963"/>
                        <a:pt x="2636" y="795"/>
                      </a:cubicBezTo>
                      <a:cubicBezTo>
                        <a:pt x="2887" y="523"/>
                        <a:pt x="3034" y="314"/>
                        <a:pt x="3034" y="314"/>
                      </a:cubicBezTo>
                      <a:lnTo>
                        <a:pt x="2636"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0" name="Google Shape;1430;p52"/>
                <p:cNvSpPr/>
                <p:nvPr/>
              </p:nvSpPr>
              <p:spPr>
                <a:xfrm rot="7175099" flipH="1">
                  <a:off x="5255107" y="3034417"/>
                  <a:ext cx="383439" cy="336366"/>
                </a:xfrm>
                <a:custGeom>
                  <a:avLst/>
                  <a:gdLst/>
                  <a:ahLst/>
                  <a:cxnLst/>
                  <a:rect l="l" t="t" r="r" b="b"/>
                  <a:pathLst>
                    <a:path w="15338" h="13455" extrusionOk="0">
                      <a:moveTo>
                        <a:pt x="3035" y="1"/>
                      </a:moveTo>
                      <a:cubicBezTo>
                        <a:pt x="3035" y="1"/>
                        <a:pt x="2993" y="126"/>
                        <a:pt x="2930" y="336"/>
                      </a:cubicBezTo>
                      <a:cubicBezTo>
                        <a:pt x="2888" y="524"/>
                        <a:pt x="2784" y="838"/>
                        <a:pt x="2658" y="1173"/>
                      </a:cubicBezTo>
                      <a:cubicBezTo>
                        <a:pt x="2512" y="1528"/>
                        <a:pt x="2386" y="1926"/>
                        <a:pt x="2240" y="2365"/>
                      </a:cubicBezTo>
                      <a:cubicBezTo>
                        <a:pt x="2156" y="2574"/>
                        <a:pt x="2072" y="2825"/>
                        <a:pt x="1968" y="3035"/>
                      </a:cubicBezTo>
                      <a:cubicBezTo>
                        <a:pt x="1863" y="3265"/>
                        <a:pt x="1779" y="3474"/>
                        <a:pt x="1675" y="3704"/>
                      </a:cubicBezTo>
                      <a:cubicBezTo>
                        <a:pt x="1570" y="3934"/>
                        <a:pt x="1507" y="4186"/>
                        <a:pt x="1403" y="4395"/>
                      </a:cubicBezTo>
                      <a:cubicBezTo>
                        <a:pt x="1319" y="4604"/>
                        <a:pt x="1215" y="4813"/>
                        <a:pt x="1110" y="5022"/>
                      </a:cubicBezTo>
                      <a:cubicBezTo>
                        <a:pt x="901" y="5399"/>
                        <a:pt x="712" y="5797"/>
                        <a:pt x="566" y="6111"/>
                      </a:cubicBezTo>
                      <a:cubicBezTo>
                        <a:pt x="399" y="6445"/>
                        <a:pt x="273" y="6717"/>
                        <a:pt x="168" y="6906"/>
                      </a:cubicBezTo>
                      <a:cubicBezTo>
                        <a:pt x="64" y="7073"/>
                        <a:pt x="1" y="7178"/>
                        <a:pt x="1" y="7178"/>
                      </a:cubicBezTo>
                      <a:lnTo>
                        <a:pt x="11237" y="13455"/>
                      </a:lnTo>
                      <a:lnTo>
                        <a:pt x="11467" y="13078"/>
                      </a:lnTo>
                      <a:cubicBezTo>
                        <a:pt x="11614" y="12806"/>
                        <a:pt x="11781" y="12450"/>
                        <a:pt x="12011" y="11990"/>
                      </a:cubicBezTo>
                      <a:cubicBezTo>
                        <a:pt x="12241" y="11551"/>
                        <a:pt x="12492" y="11028"/>
                        <a:pt x="12764" y="10484"/>
                      </a:cubicBezTo>
                      <a:cubicBezTo>
                        <a:pt x="12911" y="10212"/>
                        <a:pt x="13036" y="9898"/>
                        <a:pt x="13162" y="9626"/>
                      </a:cubicBezTo>
                      <a:cubicBezTo>
                        <a:pt x="13287" y="9312"/>
                        <a:pt x="13434" y="9019"/>
                        <a:pt x="13559" y="8705"/>
                      </a:cubicBezTo>
                      <a:cubicBezTo>
                        <a:pt x="13664" y="8391"/>
                        <a:pt x="13790" y="8077"/>
                        <a:pt x="13915" y="7784"/>
                      </a:cubicBezTo>
                      <a:cubicBezTo>
                        <a:pt x="14062" y="7471"/>
                        <a:pt x="14166" y="7178"/>
                        <a:pt x="14271" y="6906"/>
                      </a:cubicBezTo>
                      <a:cubicBezTo>
                        <a:pt x="14480" y="6320"/>
                        <a:pt x="14647" y="5797"/>
                        <a:pt x="14815" y="5336"/>
                      </a:cubicBezTo>
                      <a:cubicBezTo>
                        <a:pt x="14961" y="4855"/>
                        <a:pt x="15108" y="4458"/>
                        <a:pt x="15212" y="4206"/>
                      </a:cubicBezTo>
                      <a:cubicBezTo>
                        <a:pt x="15275" y="3934"/>
                        <a:pt x="15338" y="3788"/>
                        <a:pt x="15338" y="3788"/>
                      </a:cubicBezTo>
                      <a:lnTo>
                        <a:pt x="303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1" name="Google Shape;1431;p52"/>
                <p:cNvSpPr/>
                <p:nvPr/>
              </p:nvSpPr>
              <p:spPr>
                <a:xfrm rot="7175099" flipH="1">
                  <a:off x="5378302" y="3156716"/>
                  <a:ext cx="55473" cy="95747"/>
                </a:xfrm>
                <a:custGeom>
                  <a:avLst/>
                  <a:gdLst/>
                  <a:ahLst/>
                  <a:cxnLst/>
                  <a:rect l="l" t="t" r="r" b="b"/>
                  <a:pathLst>
                    <a:path w="2219" h="3830" extrusionOk="0">
                      <a:moveTo>
                        <a:pt x="1779" y="1"/>
                      </a:moveTo>
                      <a:cubicBezTo>
                        <a:pt x="1779" y="1"/>
                        <a:pt x="1695" y="231"/>
                        <a:pt x="1549" y="566"/>
                      </a:cubicBezTo>
                      <a:cubicBezTo>
                        <a:pt x="1402" y="942"/>
                        <a:pt x="1151" y="1382"/>
                        <a:pt x="942" y="1821"/>
                      </a:cubicBezTo>
                      <a:cubicBezTo>
                        <a:pt x="712" y="2260"/>
                        <a:pt x="481" y="2721"/>
                        <a:pt x="314" y="3056"/>
                      </a:cubicBezTo>
                      <a:cubicBezTo>
                        <a:pt x="126" y="3390"/>
                        <a:pt x="0" y="3600"/>
                        <a:pt x="0" y="3600"/>
                      </a:cubicBezTo>
                      <a:lnTo>
                        <a:pt x="440" y="3830"/>
                      </a:lnTo>
                      <a:cubicBezTo>
                        <a:pt x="440" y="3830"/>
                        <a:pt x="586" y="3621"/>
                        <a:pt x="753" y="3286"/>
                      </a:cubicBezTo>
                      <a:cubicBezTo>
                        <a:pt x="942" y="2951"/>
                        <a:pt x="1151" y="2470"/>
                        <a:pt x="1381" y="2030"/>
                      </a:cubicBezTo>
                      <a:cubicBezTo>
                        <a:pt x="1590" y="1591"/>
                        <a:pt x="1821" y="1110"/>
                        <a:pt x="1988" y="775"/>
                      </a:cubicBezTo>
                      <a:cubicBezTo>
                        <a:pt x="2113" y="440"/>
                        <a:pt x="2218" y="210"/>
                        <a:pt x="2218" y="210"/>
                      </a:cubicBezTo>
                      <a:lnTo>
                        <a:pt x="177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2" name="Google Shape;1432;p52"/>
                <p:cNvSpPr/>
                <p:nvPr/>
              </p:nvSpPr>
              <p:spPr>
                <a:xfrm rot="7175099" flipH="1">
                  <a:off x="5486608" y="3106311"/>
                  <a:ext cx="362015" cy="293467"/>
                </a:xfrm>
                <a:custGeom>
                  <a:avLst/>
                  <a:gdLst/>
                  <a:ahLst/>
                  <a:cxnLst/>
                  <a:rect l="l" t="t" r="r" b="b"/>
                  <a:pathLst>
                    <a:path w="14481" h="11739" extrusionOk="0">
                      <a:moveTo>
                        <a:pt x="1738" y="1"/>
                      </a:moveTo>
                      <a:cubicBezTo>
                        <a:pt x="1738" y="1"/>
                        <a:pt x="1654" y="524"/>
                        <a:pt x="1528" y="1277"/>
                      </a:cubicBezTo>
                      <a:cubicBezTo>
                        <a:pt x="1382" y="2030"/>
                        <a:pt x="1235" y="3056"/>
                        <a:pt x="1005" y="4039"/>
                      </a:cubicBezTo>
                      <a:cubicBezTo>
                        <a:pt x="901" y="4541"/>
                        <a:pt x="796" y="5043"/>
                        <a:pt x="691" y="5504"/>
                      </a:cubicBezTo>
                      <a:cubicBezTo>
                        <a:pt x="587" y="5985"/>
                        <a:pt x="440" y="6403"/>
                        <a:pt x="336" y="6759"/>
                      </a:cubicBezTo>
                      <a:cubicBezTo>
                        <a:pt x="126" y="7491"/>
                        <a:pt x="1" y="7973"/>
                        <a:pt x="1" y="7973"/>
                      </a:cubicBezTo>
                      <a:lnTo>
                        <a:pt x="12304" y="11739"/>
                      </a:lnTo>
                      <a:cubicBezTo>
                        <a:pt x="12304" y="11739"/>
                        <a:pt x="12492" y="11132"/>
                        <a:pt x="12743" y="10191"/>
                      </a:cubicBezTo>
                      <a:cubicBezTo>
                        <a:pt x="12848" y="9730"/>
                        <a:pt x="13036" y="9165"/>
                        <a:pt x="13162" y="8600"/>
                      </a:cubicBezTo>
                      <a:cubicBezTo>
                        <a:pt x="13287" y="8015"/>
                        <a:pt x="13455" y="7387"/>
                        <a:pt x="13580" y="6759"/>
                      </a:cubicBezTo>
                      <a:cubicBezTo>
                        <a:pt x="13873" y="5504"/>
                        <a:pt x="14062" y="4290"/>
                        <a:pt x="14208" y="3349"/>
                      </a:cubicBezTo>
                      <a:lnTo>
                        <a:pt x="14480" y="1779"/>
                      </a:lnTo>
                      <a:lnTo>
                        <a:pt x="17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3" name="Google Shape;1433;p52"/>
                <p:cNvSpPr/>
                <p:nvPr/>
              </p:nvSpPr>
              <p:spPr>
                <a:xfrm rot="7175099" flipH="1">
                  <a:off x="5613022" y="3190602"/>
                  <a:ext cx="36624" cy="100972"/>
                </a:xfrm>
                <a:custGeom>
                  <a:avLst/>
                  <a:gdLst/>
                  <a:ahLst/>
                  <a:cxnLst/>
                  <a:rect l="l" t="t" r="r" b="b"/>
                  <a:pathLst>
                    <a:path w="1465" h="4039" extrusionOk="0">
                      <a:moveTo>
                        <a:pt x="1005" y="0"/>
                      </a:moveTo>
                      <a:cubicBezTo>
                        <a:pt x="1005" y="0"/>
                        <a:pt x="942" y="251"/>
                        <a:pt x="858" y="628"/>
                      </a:cubicBezTo>
                      <a:cubicBezTo>
                        <a:pt x="837" y="816"/>
                        <a:pt x="795" y="1026"/>
                        <a:pt x="733" y="1256"/>
                      </a:cubicBezTo>
                      <a:cubicBezTo>
                        <a:pt x="712" y="1465"/>
                        <a:pt x="607" y="1716"/>
                        <a:pt x="544" y="1946"/>
                      </a:cubicBezTo>
                      <a:cubicBezTo>
                        <a:pt x="272" y="2930"/>
                        <a:pt x="0" y="3892"/>
                        <a:pt x="0" y="3892"/>
                      </a:cubicBezTo>
                      <a:lnTo>
                        <a:pt x="461" y="4039"/>
                      </a:lnTo>
                      <a:cubicBezTo>
                        <a:pt x="461" y="4039"/>
                        <a:pt x="733" y="3076"/>
                        <a:pt x="1025" y="2093"/>
                      </a:cubicBezTo>
                      <a:cubicBezTo>
                        <a:pt x="1067" y="1821"/>
                        <a:pt x="1151" y="1591"/>
                        <a:pt x="1214" y="1360"/>
                      </a:cubicBezTo>
                      <a:cubicBezTo>
                        <a:pt x="1256" y="1109"/>
                        <a:pt x="1277" y="900"/>
                        <a:pt x="1339" y="733"/>
                      </a:cubicBezTo>
                      <a:cubicBezTo>
                        <a:pt x="1402" y="356"/>
                        <a:pt x="1465" y="105"/>
                        <a:pt x="1465" y="105"/>
                      </a:cubicBezTo>
                      <a:lnTo>
                        <a:pt x="1005"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34" name="Google Shape;1434;p52"/>
              <p:cNvGrpSpPr/>
              <p:nvPr/>
            </p:nvGrpSpPr>
            <p:grpSpPr>
              <a:xfrm rot="10800000">
                <a:off x="7239611" y="4157121"/>
                <a:ext cx="1431825" cy="462029"/>
                <a:chOff x="1190625" y="1436175"/>
                <a:chExt cx="1431825" cy="462029"/>
              </a:xfrm>
            </p:grpSpPr>
            <p:sp>
              <p:nvSpPr>
                <p:cNvPr id="1435" name="Google Shape;1435;p52"/>
                <p:cNvSpPr/>
                <p:nvPr/>
              </p:nvSpPr>
              <p:spPr>
                <a:xfrm>
                  <a:off x="1204913"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6" name="Google Shape;1436;p52"/>
                <p:cNvSpPr/>
                <p:nvPr/>
              </p:nvSpPr>
              <p:spPr>
                <a:xfrm>
                  <a:off x="1190625" y="165851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7" name="Google Shape;1437;p52"/>
                <p:cNvSpPr/>
                <p:nvPr/>
              </p:nvSpPr>
              <p:spPr>
                <a:xfrm>
                  <a:off x="1558719"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8" name="Google Shape;1438;p52"/>
                <p:cNvSpPr/>
                <p:nvPr/>
              </p:nvSpPr>
              <p:spPr>
                <a:xfrm>
                  <a:off x="1544432" y="165851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9" name="Google Shape;1439;p52"/>
                <p:cNvSpPr/>
                <p:nvPr/>
              </p:nvSpPr>
              <p:spPr>
                <a:xfrm>
                  <a:off x="1913280" y="1436175"/>
                  <a:ext cx="355363" cy="462029"/>
                </a:xfrm>
                <a:custGeom>
                  <a:avLst/>
                  <a:gdLst/>
                  <a:ahLst/>
                  <a:cxnLst/>
                  <a:rect l="l" t="t" r="r" b="b"/>
                  <a:pathLst>
                    <a:path w="9898" h="12869" extrusionOk="0">
                      <a:moveTo>
                        <a:pt x="0" y="1"/>
                      </a:moveTo>
                      <a:lnTo>
                        <a:pt x="0" y="12869"/>
                      </a:lnTo>
                      <a:lnTo>
                        <a:pt x="9897" y="12869"/>
                      </a:lnTo>
                      <a:lnTo>
                        <a:pt x="989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0" name="Google Shape;1440;p52"/>
                <p:cNvSpPr/>
                <p:nvPr/>
              </p:nvSpPr>
              <p:spPr>
                <a:xfrm>
                  <a:off x="1898993" y="165851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1" name="Google Shape;1441;p52"/>
                <p:cNvSpPr/>
                <p:nvPr/>
              </p:nvSpPr>
              <p:spPr>
                <a:xfrm>
                  <a:off x="2267841"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2" name="Google Shape;1442;p52"/>
                <p:cNvSpPr/>
                <p:nvPr/>
              </p:nvSpPr>
              <p:spPr>
                <a:xfrm>
                  <a:off x="2253553" y="165851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43" name="Google Shape;1443;p52"/>
              <p:cNvGrpSpPr/>
              <p:nvPr/>
            </p:nvGrpSpPr>
            <p:grpSpPr>
              <a:xfrm rot="10800000">
                <a:off x="8652373" y="4157121"/>
                <a:ext cx="1436587" cy="462029"/>
                <a:chOff x="1190625" y="1436175"/>
                <a:chExt cx="1436587" cy="462029"/>
              </a:xfrm>
            </p:grpSpPr>
            <p:sp>
              <p:nvSpPr>
                <p:cNvPr id="1444" name="Google Shape;1444;p52"/>
                <p:cNvSpPr/>
                <p:nvPr/>
              </p:nvSpPr>
              <p:spPr>
                <a:xfrm>
                  <a:off x="1228725"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5" name="Google Shape;1445;p52"/>
                <p:cNvSpPr/>
                <p:nvPr/>
              </p:nvSpPr>
              <p:spPr>
                <a:xfrm>
                  <a:off x="1190625" y="165851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6" name="Google Shape;1446;p52"/>
                <p:cNvSpPr/>
                <p:nvPr/>
              </p:nvSpPr>
              <p:spPr>
                <a:xfrm>
                  <a:off x="1573007"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7" name="Google Shape;1447;p52"/>
                <p:cNvSpPr/>
                <p:nvPr/>
              </p:nvSpPr>
              <p:spPr>
                <a:xfrm>
                  <a:off x="1544432" y="165851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8" name="Google Shape;1448;p52"/>
                <p:cNvSpPr/>
                <p:nvPr/>
              </p:nvSpPr>
              <p:spPr>
                <a:xfrm>
                  <a:off x="1918043" y="1436175"/>
                  <a:ext cx="355363" cy="462029"/>
                </a:xfrm>
                <a:custGeom>
                  <a:avLst/>
                  <a:gdLst/>
                  <a:ahLst/>
                  <a:cxnLst/>
                  <a:rect l="l" t="t" r="r" b="b"/>
                  <a:pathLst>
                    <a:path w="9898" h="12869" extrusionOk="0">
                      <a:moveTo>
                        <a:pt x="0" y="1"/>
                      </a:moveTo>
                      <a:lnTo>
                        <a:pt x="0" y="12869"/>
                      </a:lnTo>
                      <a:lnTo>
                        <a:pt x="9897" y="12869"/>
                      </a:lnTo>
                      <a:lnTo>
                        <a:pt x="989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9" name="Google Shape;1449;p52"/>
                <p:cNvSpPr/>
                <p:nvPr/>
              </p:nvSpPr>
              <p:spPr>
                <a:xfrm>
                  <a:off x="1898993" y="165851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0" name="Google Shape;1450;p52"/>
                <p:cNvSpPr/>
                <p:nvPr/>
              </p:nvSpPr>
              <p:spPr>
                <a:xfrm>
                  <a:off x="2272603" y="1436175"/>
                  <a:ext cx="354609" cy="462029"/>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1" name="Google Shape;1451;p52"/>
                <p:cNvSpPr/>
                <p:nvPr/>
              </p:nvSpPr>
              <p:spPr>
                <a:xfrm>
                  <a:off x="2253553" y="165851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1452" name="Google Shape;1452;p52"/>
            <p:cNvSpPr txBox="1"/>
            <p:nvPr/>
          </p:nvSpPr>
          <p:spPr>
            <a:xfrm>
              <a:off x="3839797" y="3612880"/>
              <a:ext cx="1343400" cy="662889"/>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sz="1867" b="1" kern="0" dirty="0">
                  <a:solidFill>
                    <a:srgbClr val="002060"/>
                  </a:solidFill>
                  <a:latin typeface="Krona One"/>
                  <a:ea typeface="Krona One"/>
                  <a:cs typeface="Krona One"/>
                  <a:sym typeface="Krona One"/>
                </a:rPr>
                <a:t>Data visualization</a:t>
              </a:r>
              <a:endParaRPr sz="1867" b="1" kern="0" dirty="0">
                <a:solidFill>
                  <a:srgbClr val="002060"/>
                </a:solidFill>
                <a:latin typeface="Krona One"/>
                <a:ea typeface="Krona One"/>
                <a:cs typeface="Krona One"/>
                <a:sym typeface="Krona One"/>
              </a:endParaRPr>
            </a:p>
          </p:txBody>
        </p:sp>
        <p:grpSp>
          <p:nvGrpSpPr>
            <p:cNvPr id="1622" name="Group 1621">
              <a:extLst>
                <a:ext uri="{FF2B5EF4-FFF2-40B4-BE49-F238E27FC236}">
                  <a16:creationId xmlns:a16="http://schemas.microsoft.com/office/drawing/2014/main" id="{96C15C7C-881F-8926-EB82-1052FEDB265B}"/>
                </a:ext>
              </a:extLst>
            </p:cNvPr>
            <p:cNvGrpSpPr/>
            <p:nvPr/>
          </p:nvGrpSpPr>
          <p:grpSpPr>
            <a:xfrm>
              <a:off x="10050812" y="4154855"/>
              <a:ext cx="2968491" cy="462030"/>
              <a:chOff x="16976456" y="3777322"/>
              <a:chExt cx="2887631" cy="466304"/>
            </a:xfrm>
          </p:grpSpPr>
          <p:grpSp>
            <p:nvGrpSpPr>
              <p:cNvPr id="1534" name="Google Shape;1434;p52">
                <a:extLst>
                  <a:ext uri="{FF2B5EF4-FFF2-40B4-BE49-F238E27FC236}">
                    <a16:creationId xmlns:a16="http://schemas.microsoft.com/office/drawing/2014/main" id="{5D315FB0-3875-2EED-D049-5DF49B0AEEAB}"/>
                  </a:ext>
                </a:extLst>
              </p:cNvPr>
              <p:cNvGrpSpPr/>
              <p:nvPr/>
            </p:nvGrpSpPr>
            <p:grpSpPr>
              <a:xfrm rot="10800000">
                <a:off x="16976456" y="3777322"/>
                <a:ext cx="1451064" cy="466304"/>
                <a:chOff x="1190620" y="1436209"/>
                <a:chExt cx="1431822" cy="462040"/>
              </a:xfrm>
            </p:grpSpPr>
            <p:sp>
              <p:nvSpPr>
                <p:cNvPr id="1544" name="Google Shape;1435;p52">
                  <a:extLst>
                    <a:ext uri="{FF2B5EF4-FFF2-40B4-BE49-F238E27FC236}">
                      <a16:creationId xmlns:a16="http://schemas.microsoft.com/office/drawing/2014/main" id="{3666CA4D-D44B-2DA4-2E99-5AABFCBBD90A}"/>
                    </a:ext>
                  </a:extLst>
                </p:cNvPr>
                <p:cNvSpPr/>
                <p:nvPr/>
              </p:nvSpPr>
              <p:spPr>
                <a:xfrm>
                  <a:off x="1204907" y="1436209"/>
                  <a:ext cx="354607"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5" name="Google Shape;1436;p52">
                  <a:extLst>
                    <a:ext uri="{FF2B5EF4-FFF2-40B4-BE49-F238E27FC236}">
                      <a16:creationId xmlns:a16="http://schemas.microsoft.com/office/drawing/2014/main" id="{9EA7B95F-C733-FE6F-DE49-1634A4F5131F}"/>
                    </a:ext>
                  </a:extLst>
                </p:cNvPr>
                <p:cNvSpPr/>
                <p:nvPr/>
              </p:nvSpPr>
              <p:spPr>
                <a:xfrm>
                  <a:off x="1190620" y="165855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6" name="Google Shape;1437;p52">
                  <a:extLst>
                    <a:ext uri="{FF2B5EF4-FFF2-40B4-BE49-F238E27FC236}">
                      <a16:creationId xmlns:a16="http://schemas.microsoft.com/office/drawing/2014/main" id="{0E44E954-2BE1-F1C2-A8A2-84A133EFCD9A}"/>
                    </a:ext>
                  </a:extLst>
                </p:cNvPr>
                <p:cNvSpPr/>
                <p:nvPr/>
              </p:nvSpPr>
              <p:spPr>
                <a:xfrm>
                  <a:off x="1558712" y="1436209"/>
                  <a:ext cx="354608"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7" name="Google Shape;1438;p52">
                  <a:extLst>
                    <a:ext uri="{FF2B5EF4-FFF2-40B4-BE49-F238E27FC236}">
                      <a16:creationId xmlns:a16="http://schemas.microsoft.com/office/drawing/2014/main" id="{60EE390F-B63A-86E7-E5B2-7F38F1DD2FD6}"/>
                    </a:ext>
                  </a:extLst>
                </p:cNvPr>
                <p:cNvSpPr/>
                <p:nvPr/>
              </p:nvSpPr>
              <p:spPr>
                <a:xfrm>
                  <a:off x="1544426" y="165855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8" name="Google Shape;1439;p52">
                  <a:extLst>
                    <a:ext uri="{FF2B5EF4-FFF2-40B4-BE49-F238E27FC236}">
                      <a16:creationId xmlns:a16="http://schemas.microsoft.com/office/drawing/2014/main" id="{3C7B4D1D-1884-E6BE-2B91-F553967AC6FA}"/>
                    </a:ext>
                  </a:extLst>
                </p:cNvPr>
                <p:cNvSpPr/>
                <p:nvPr/>
              </p:nvSpPr>
              <p:spPr>
                <a:xfrm>
                  <a:off x="1913272" y="1436209"/>
                  <a:ext cx="355362" cy="462040"/>
                </a:xfrm>
                <a:custGeom>
                  <a:avLst/>
                  <a:gdLst/>
                  <a:ahLst/>
                  <a:cxnLst/>
                  <a:rect l="l" t="t" r="r" b="b"/>
                  <a:pathLst>
                    <a:path w="9898" h="12869" extrusionOk="0">
                      <a:moveTo>
                        <a:pt x="0" y="1"/>
                      </a:moveTo>
                      <a:lnTo>
                        <a:pt x="0" y="12869"/>
                      </a:lnTo>
                      <a:lnTo>
                        <a:pt x="9897" y="12869"/>
                      </a:lnTo>
                      <a:lnTo>
                        <a:pt x="989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9" name="Google Shape;1440;p52">
                  <a:extLst>
                    <a:ext uri="{FF2B5EF4-FFF2-40B4-BE49-F238E27FC236}">
                      <a16:creationId xmlns:a16="http://schemas.microsoft.com/office/drawing/2014/main" id="{E9BA423E-2DB0-8025-A014-52CCACC77220}"/>
                    </a:ext>
                  </a:extLst>
                </p:cNvPr>
                <p:cNvSpPr/>
                <p:nvPr/>
              </p:nvSpPr>
              <p:spPr>
                <a:xfrm>
                  <a:off x="1898987" y="165855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0" name="Google Shape;1441;p52">
                  <a:extLst>
                    <a:ext uri="{FF2B5EF4-FFF2-40B4-BE49-F238E27FC236}">
                      <a16:creationId xmlns:a16="http://schemas.microsoft.com/office/drawing/2014/main" id="{74FDF5A9-21BC-D4C0-2426-6E3CA89645E5}"/>
                    </a:ext>
                  </a:extLst>
                </p:cNvPr>
                <p:cNvSpPr/>
                <p:nvPr/>
              </p:nvSpPr>
              <p:spPr>
                <a:xfrm>
                  <a:off x="2267834" y="1436209"/>
                  <a:ext cx="354608"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51" name="Google Shape;1442;p52">
                  <a:extLst>
                    <a:ext uri="{FF2B5EF4-FFF2-40B4-BE49-F238E27FC236}">
                      <a16:creationId xmlns:a16="http://schemas.microsoft.com/office/drawing/2014/main" id="{F5198CD4-E8DB-298F-4CD5-AE51119A7BE4}"/>
                    </a:ext>
                  </a:extLst>
                </p:cNvPr>
                <p:cNvSpPr/>
                <p:nvPr/>
              </p:nvSpPr>
              <p:spPr>
                <a:xfrm>
                  <a:off x="2253553" y="1658518"/>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535" name="Google Shape;1443;p52">
                <a:extLst>
                  <a:ext uri="{FF2B5EF4-FFF2-40B4-BE49-F238E27FC236}">
                    <a16:creationId xmlns:a16="http://schemas.microsoft.com/office/drawing/2014/main" id="{6B8A78FB-0CCB-5C5B-5C28-599266B936A6}"/>
                  </a:ext>
                </a:extLst>
              </p:cNvPr>
              <p:cNvGrpSpPr/>
              <p:nvPr/>
            </p:nvGrpSpPr>
            <p:grpSpPr>
              <a:xfrm rot="10800000">
                <a:off x="18408197" y="3777322"/>
                <a:ext cx="1455890" cy="466304"/>
                <a:chOff x="1190620" y="1436209"/>
                <a:chExt cx="1436584" cy="462040"/>
              </a:xfrm>
            </p:grpSpPr>
            <p:sp>
              <p:nvSpPr>
                <p:cNvPr id="1536" name="Google Shape;1444;p52">
                  <a:extLst>
                    <a:ext uri="{FF2B5EF4-FFF2-40B4-BE49-F238E27FC236}">
                      <a16:creationId xmlns:a16="http://schemas.microsoft.com/office/drawing/2014/main" id="{455D3A99-CD5B-A98C-840A-4B5EF53DB689}"/>
                    </a:ext>
                  </a:extLst>
                </p:cNvPr>
                <p:cNvSpPr/>
                <p:nvPr/>
              </p:nvSpPr>
              <p:spPr>
                <a:xfrm>
                  <a:off x="1228719" y="1436209"/>
                  <a:ext cx="354607"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7" name="Google Shape;1445;p52">
                  <a:extLst>
                    <a:ext uri="{FF2B5EF4-FFF2-40B4-BE49-F238E27FC236}">
                      <a16:creationId xmlns:a16="http://schemas.microsoft.com/office/drawing/2014/main" id="{F34624CC-8F11-E8DD-EED5-65C1A00D3201}"/>
                    </a:ext>
                  </a:extLst>
                </p:cNvPr>
                <p:cNvSpPr/>
                <p:nvPr/>
              </p:nvSpPr>
              <p:spPr>
                <a:xfrm>
                  <a:off x="1190620" y="1658557"/>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8" name="Google Shape;1446;p52">
                  <a:extLst>
                    <a:ext uri="{FF2B5EF4-FFF2-40B4-BE49-F238E27FC236}">
                      <a16:creationId xmlns:a16="http://schemas.microsoft.com/office/drawing/2014/main" id="{072D7B1F-902D-F5D6-9E6A-24D382C04BAF}"/>
                    </a:ext>
                  </a:extLst>
                </p:cNvPr>
                <p:cNvSpPr/>
                <p:nvPr/>
              </p:nvSpPr>
              <p:spPr>
                <a:xfrm>
                  <a:off x="1573000" y="1436209"/>
                  <a:ext cx="354608"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39" name="Google Shape;1447;p52">
                  <a:extLst>
                    <a:ext uri="{FF2B5EF4-FFF2-40B4-BE49-F238E27FC236}">
                      <a16:creationId xmlns:a16="http://schemas.microsoft.com/office/drawing/2014/main" id="{3C1CBA15-0AC6-6389-4FB4-9E6D6F9E339E}"/>
                    </a:ext>
                  </a:extLst>
                </p:cNvPr>
                <p:cNvSpPr/>
                <p:nvPr/>
              </p:nvSpPr>
              <p:spPr>
                <a:xfrm>
                  <a:off x="1544426" y="165855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0" name="Google Shape;1448;p52">
                  <a:extLst>
                    <a:ext uri="{FF2B5EF4-FFF2-40B4-BE49-F238E27FC236}">
                      <a16:creationId xmlns:a16="http://schemas.microsoft.com/office/drawing/2014/main" id="{3D8F70B3-214D-D972-7F07-9A3E61F1C836}"/>
                    </a:ext>
                  </a:extLst>
                </p:cNvPr>
                <p:cNvSpPr/>
                <p:nvPr/>
              </p:nvSpPr>
              <p:spPr>
                <a:xfrm>
                  <a:off x="1918035" y="1436209"/>
                  <a:ext cx="355362" cy="462040"/>
                </a:xfrm>
                <a:custGeom>
                  <a:avLst/>
                  <a:gdLst/>
                  <a:ahLst/>
                  <a:cxnLst/>
                  <a:rect l="l" t="t" r="r" b="b"/>
                  <a:pathLst>
                    <a:path w="9898" h="12869" extrusionOk="0">
                      <a:moveTo>
                        <a:pt x="0" y="1"/>
                      </a:moveTo>
                      <a:lnTo>
                        <a:pt x="0" y="12869"/>
                      </a:lnTo>
                      <a:lnTo>
                        <a:pt x="9897" y="12869"/>
                      </a:lnTo>
                      <a:lnTo>
                        <a:pt x="989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1" name="Google Shape;1449;p52">
                  <a:extLst>
                    <a:ext uri="{FF2B5EF4-FFF2-40B4-BE49-F238E27FC236}">
                      <a16:creationId xmlns:a16="http://schemas.microsoft.com/office/drawing/2014/main" id="{CA66D2FB-001A-7AC6-B2D7-02729AF5D859}"/>
                    </a:ext>
                  </a:extLst>
                </p:cNvPr>
                <p:cNvSpPr/>
                <p:nvPr/>
              </p:nvSpPr>
              <p:spPr>
                <a:xfrm>
                  <a:off x="1898987" y="1658557"/>
                  <a:ext cx="157038" cy="18095"/>
                </a:xfrm>
                <a:custGeom>
                  <a:avLst/>
                  <a:gdLst/>
                  <a:ahLst/>
                  <a:cxnLst/>
                  <a:rect l="l" t="t" r="r" b="b"/>
                  <a:pathLst>
                    <a:path w="4374" h="504" extrusionOk="0">
                      <a:moveTo>
                        <a:pt x="0" y="1"/>
                      </a:moveTo>
                      <a:lnTo>
                        <a:pt x="0" y="503"/>
                      </a:lnTo>
                      <a:lnTo>
                        <a:pt x="4373" y="503"/>
                      </a:lnTo>
                      <a:lnTo>
                        <a:pt x="4373"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2" name="Google Shape;1450;p52">
                  <a:extLst>
                    <a:ext uri="{FF2B5EF4-FFF2-40B4-BE49-F238E27FC236}">
                      <a16:creationId xmlns:a16="http://schemas.microsoft.com/office/drawing/2014/main" id="{1BEFAB8D-0A2E-D3E0-7998-B1B0854DB63B}"/>
                    </a:ext>
                  </a:extLst>
                </p:cNvPr>
                <p:cNvSpPr/>
                <p:nvPr/>
              </p:nvSpPr>
              <p:spPr>
                <a:xfrm>
                  <a:off x="2272596" y="1436209"/>
                  <a:ext cx="354608" cy="462040"/>
                </a:xfrm>
                <a:custGeom>
                  <a:avLst/>
                  <a:gdLst/>
                  <a:ahLst/>
                  <a:cxnLst/>
                  <a:rect l="l" t="t" r="r" b="b"/>
                  <a:pathLst>
                    <a:path w="9877" h="12869" extrusionOk="0">
                      <a:moveTo>
                        <a:pt x="0" y="1"/>
                      </a:moveTo>
                      <a:lnTo>
                        <a:pt x="0" y="12869"/>
                      </a:lnTo>
                      <a:lnTo>
                        <a:pt x="9876" y="12869"/>
                      </a:lnTo>
                      <a:lnTo>
                        <a:pt x="987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3" name="Google Shape;1451;p52">
                  <a:extLst>
                    <a:ext uri="{FF2B5EF4-FFF2-40B4-BE49-F238E27FC236}">
                      <a16:creationId xmlns:a16="http://schemas.microsoft.com/office/drawing/2014/main" id="{EF8A9916-E92E-81CD-2CB1-BBFA952BDD47}"/>
                    </a:ext>
                  </a:extLst>
                </p:cNvPr>
                <p:cNvSpPr/>
                <p:nvPr/>
              </p:nvSpPr>
              <p:spPr>
                <a:xfrm>
                  <a:off x="2253553" y="1658518"/>
                  <a:ext cx="156284" cy="18095"/>
                </a:xfrm>
                <a:custGeom>
                  <a:avLst/>
                  <a:gdLst/>
                  <a:ahLst/>
                  <a:cxnLst/>
                  <a:rect l="l" t="t" r="r" b="b"/>
                  <a:pathLst>
                    <a:path w="4353" h="504" extrusionOk="0">
                      <a:moveTo>
                        <a:pt x="0" y="1"/>
                      </a:moveTo>
                      <a:lnTo>
                        <a:pt x="0" y="503"/>
                      </a:lnTo>
                      <a:lnTo>
                        <a:pt x="4352" y="503"/>
                      </a:lnTo>
                      <a:lnTo>
                        <a:pt x="4352"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1625" name="Google Shape;1353;p52">
              <a:extLst>
                <a:ext uri="{FF2B5EF4-FFF2-40B4-BE49-F238E27FC236}">
                  <a16:creationId xmlns:a16="http://schemas.microsoft.com/office/drawing/2014/main" id="{03B2847D-1F70-1BCE-916E-729FCBECA518}"/>
                </a:ext>
              </a:extLst>
            </p:cNvPr>
            <p:cNvSpPr txBox="1"/>
            <p:nvPr/>
          </p:nvSpPr>
          <p:spPr>
            <a:xfrm>
              <a:off x="2818704" y="1500347"/>
              <a:ext cx="1509600" cy="587405"/>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b="1" kern="0" dirty="0">
                  <a:solidFill>
                    <a:srgbClr val="002060"/>
                  </a:solidFill>
                  <a:latin typeface="Krona One"/>
                  <a:ea typeface="Krona One"/>
                  <a:cs typeface="Krona One"/>
                  <a:sym typeface="Krona One"/>
                </a:rPr>
                <a:t>Data description</a:t>
              </a:r>
              <a:endParaRPr b="1" kern="0" dirty="0">
                <a:solidFill>
                  <a:srgbClr val="002060"/>
                </a:solidFill>
                <a:latin typeface="Krona One"/>
                <a:ea typeface="Krona One"/>
                <a:cs typeface="Krona One"/>
                <a:sym typeface="Krona One"/>
              </a:endParaRPr>
            </a:p>
          </p:txBody>
        </p:sp>
        <p:sp>
          <p:nvSpPr>
            <p:cNvPr id="1630" name="Google Shape;1353;p52">
              <a:extLst>
                <a:ext uri="{FF2B5EF4-FFF2-40B4-BE49-F238E27FC236}">
                  <a16:creationId xmlns:a16="http://schemas.microsoft.com/office/drawing/2014/main" id="{BE0EFA6F-8ACC-5226-4BD0-4B6280245337}"/>
                </a:ext>
              </a:extLst>
            </p:cNvPr>
            <p:cNvSpPr txBox="1"/>
            <p:nvPr/>
          </p:nvSpPr>
          <p:spPr>
            <a:xfrm>
              <a:off x="8764253" y="2087752"/>
              <a:ext cx="1509600" cy="365700"/>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b="1" kern="0" dirty="0">
                  <a:solidFill>
                    <a:srgbClr val="002060"/>
                  </a:solidFill>
                  <a:latin typeface="Krona One"/>
                  <a:ea typeface="Krona One"/>
                  <a:cs typeface="Krona One"/>
                  <a:sym typeface="Krona One"/>
                </a:rPr>
                <a:t>Standardization</a:t>
              </a:r>
            </a:p>
          </p:txBody>
        </p:sp>
        <p:grpSp>
          <p:nvGrpSpPr>
            <p:cNvPr id="1632" name="Google Shape;1359;p52">
              <a:extLst>
                <a:ext uri="{FF2B5EF4-FFF2-40B4-BE49-F238E27FC236}">
                  <a16:creationId xmlns:a16="http://schemas.microsoft.com/office/drawing/2014/main" id="{C960330A-D2CE-732D-5F3C-070D74DDF4F5}"/>
                </a:ext>
              </a:extLst>
            </p:cNvPr>
            <p:cNvGrpSpPr/>
            <p:nvPr/>
          </p:nvGrpSpPr>
          <p:grpSpPr>
            <a:xfrm rot="7005762" flipH="1">
              <a:off x="12780039" y="3392374"/>
              <a:ext cx="1874305" cy="956095"/>
              <a:chOff x="4523218" y="2998794"/>
              <a:chExt cx="1305949" cy="666173"/>
            </a:xfrm>
          </p:grpSpPr>
          <p:sp>
            <p:nvSpPr>
              <p:cNvPr id="1633" name="Google Shape;1360;p52">
                <a:extLst>
                  <a:ext uri="{FF2B5EF4-FFF2-40B4-BE49-F238E27FC236}">
                    <a16:creationId xmlns:a16="http://schemas.microsoft.com/office/drawing/2014/main" id="{D01A1447-E91E-F072-D49D-728CA6AA89BC}"/>
                  </a:ext>
                </a:extLst>
              </p:cNvPr>
              <p:cNvSpPr/>
              <p:nvPr/>
            </p:nvSpPr>
            <p:spPr>
              <a:xfrm rot="7175099" flipH="1">
                <a:off x="4557079" y="3354389"/>
                <a:ext cx="276717" cy="344440"/>
              </a:xfrm>
              <a:custGeom>
                <a:avLst/>
                <a:gdLst/>
                <a:ahLst/>
                <a:cxnLst/>
                <a:rect l="l" t="t" r="r" b="b"/>
                <a:pathLst>
                  <a:path w="11069" h="13778" extrusionOk="0">
                    <a:moveTo>
                      <a:pt x="712" y="921"/>
                    </a:moveTo>
                    <a:cubicBezTo>
                      <a:pt x="667" y="921"/>
                      <a:pt x="669" y="923"/>
                      <a:pt x="711" y="925"/>
                    </a:cubicBezTo>
                    <a:lnTo>
                      <a:pt x="711" y="925"/>
                    </a:lnTo>
                    <a:lnTo>
                      <a:pt x="712" y="921"/>
                    </a:lnTo>
                    <a:close/>
                    <a:moveTo>
                      <a:pt x="7805" y="1"/>
                    </a:moveTo>
                    <a:lnTo>
                      <a:pt x="7491" y="84"/>
                    </a:lnTo>
                    <a:cubicBezTo>
                      <a:pt x="7282" y="147"/>
                      <a:pt x="6989" y="189"/>
                      <a:pt x="6654" y="273"/>
                    </a:cubicBezTo>
                    <a:cubicBezTo>
                      <a:pt x="5943" y="419"/>
                      <a:pt x="5022" y="587"/>
                      <a:pt x="4080" y="712"/>
                    </a:cubicBezTo>
                    <a:cubicBezTo>
                      <a:pt x="3181" y="838"/>
                      <a:pt x="2239" y="900"/>
                      <a:pt x="1570" y="921"/>
                    </a:cubicBezTo>
                    <a:cubicBezTo>
                      <a:pt x="1353" y="928"/>
                      <a:pt x="1170" y="931"/>
                      <a:pt x="1026" y="931"/>
                    </a:cubicBezTo>
                    <a:cubicBezTo>
                      <a:pt x="870" y="931"/>
                      <a:pt x="762" y="928"/>
                      <a:pt x="711" y="925"/>
                    </a:cubicBezTo>
                    <a:lnTo>
                      <a:pt x="711" y="925"/>
                    </a:lnTo>
                    <a:lnTo>
                      <a:pt x="0" y="13768"/>
                    </a:lnTo>
                    <a:cubicBezTo>
                      <a:pt x="126" y="13768"/>
                      <a:pt x="502" y="13778"/>
                      <a:pt x="1062" y="13778"/>
                    </a:cubicBezTo>
                    <a:cubicBezTo>
                      <a:pt x="1342" y="13778"/>
                      <a:pt x="1667" y="13775"/>
                      <a:pt x="2030" y="13768"/>
                    </a:cubicBezTo>
                    <a:cubicBezTo>
                      <a:pt x="3097" y="13748"/>
                      <a:pt x="4457" y="13643"/>
                      <a:pt x="5796" y="13455"/>
                    </a:cubicBezTo>
                    <a:cubicBezTo>
                      <a:pt x="7156" y="13266"/>
                      <a:pt x="8453" y="13036"/>
                      <a:pt x="9458" y="12806"/>
                    </a:cubicBezTo>
                    <a:cubicBezTo>
                      <a:pt x="9918" y="12660"/>
                      <a:pt x="10337" y="12597"/>
                      <a:pt x="10629" y="12513"/>
                    </a:cubicBezTo>
                    <a:cubicBezTo>
                      <a:pt x="10922" y="12429"/>
                      <a:pt x="11069" y="12388"/>
                      <a:pt x="11069" y="12388"/>
                    </a:cubicBezTo>
                    <a:lnTo>
                      <a:pt x="780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5" name="Google Shape;1362;p52">
                <a:extLst>
                  <a:ext uri="{FF2B5EF4-FFF2-40B4-BE49-F238E27FC236}">
                    <a16:creationId xmlns:a16="http://schemas.microsoft.com/office/drawing/2014/main" id="{EFCCC90A-0188-F6D1-9727-5B802EC7255A}"/>
                  </a:ext>
                </a:extLst>
              </p:cNvPr>
              <p:cNvSpPr/>
              <p:nvPr/>
            </p:nvSpPr>
            <p:spPr>
              <a:xfrm rot="7175099" flipH="1">
                <a:off x="4679677" y="3172029"/>
                <a:ext cx="332191" cy="381339"/>
              </a:xfrm>
              <a:custGeom>
                <a:avLst/>
                <a:gdLst/>
                <a:ahLst/>
                <a:cxnLst/>
                <a:rect l="l" t="t" r="r" b="b"/>
                <a:pathLst>
                  <a:path w="13288" h="15254" extrusionOk="0">
                    <a:moveTo>
                      <a:pt x="6905" y="0"/>
                    </a:moveTo>
                    <a:cubicBezTo>
                      <a:pt x="6905" y="0"/>
                      <a:pt x="6487" y="209"/>
                      <a:pt x="5880" y="544"/>
                    </a:cubicBezTo>
                    <a:cubicBezTo>
                      <a:pt x="5608" y="733"/>
                      <a:pt x="5211" y="879"/>
                      <a:pt x="4813" y="1067"/>
                    </a:cubicBezTo>
                    <a:cubicBezTo>
                      <a:pt x="4416" y="1277"/>
                      <a:pt x="3997" y="1444"/>
                      <a:pt x="3558" y="1611"/>
                    </a:cubicBezTo>
                    <a:cubicBezTo>
                      <a:pt x="2700" y="1988"/>
                      <a:pt x="1800" y="2260"/>
                      <a:pt x="1131" y="2490"/>
                    </a:cubicBezTo>
                    <a:cubicBezTo>
                      <a:pt x="817" y="2574"/>
                      <a:pt x="524" y="2657"/>
                      <a:pt x="315" y="2720"/>
                    </a:cubicBezTo>
                    <a:lnTo>
                      <a:pt x="1" y="2783"/>
                    </a:lnTo>
                    <a:lnTo>
                      <a:pt x="3244" y="15254"/>
                    </a:lnTo>
                    <a:cubicBezTo>
                      <a:pt x="3244" y="15254"/>
                      <a:pt x="3411" y="15191"/>
                      <a:pt x="3683" y="15107"/>
                    </a:cubicBezTo>
                    <a:cubicBezTo>
                      <a:pt x="3976" y="15044"/>
                      <a:pt x="4395" y="14940"/>
                      <a:pt x="4876" y="14772"/>
                    </a:cubicBezTo>
                    <a:cubicBezTo>
                      <a:pt x="5838" y="14479"/>
                      <a:pt x="7115" y="14061"/>
                      <a:pt x="8370" y="13538"/>
                    </a:cubicBezTo>
                    <a:cubicBezTo>
                      <a:pt x="8998" y="13287"/>
                      <a:pt x="9626" y="13057"/>
                      <a:pt x="10211" y="12764"/>
                    </a:cubicBezTo>
                    <a:cubicBezTo>
                      <a:pt x="10776" y="12492"/>
                      <a:pt x="11320" y="12261"/>
                      <a:pt x="11781" y="12010"/>
                    </a:cubicBezTo>
                    <a:cubicBezTo>
                      <a:pt x="12680" y="11508"/>
                      <a:pt x="13287" y="11194"/>
                      <a:pt x="13287" y="11194"/>
                    </a:cubicBezTo>
                    <a:lnTo>
                      <a:pt x="690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6" name="Google Shape;1363;p52">
                <a:extLst>
                  <a:ext uri="{FF2B5EF4-FFF2-40B4-BE49-F238E27FC236}">
                    <a16:creationId xmlns:a16="http://schemas.microsoft.com/office/drawing/2014/main" id="{22671172-8DEB-2D83-7DEE-E92C35C355DE}"/>
                  </a:ext>
                </a:extLst>
              </p:cNvPr>
              <p:cNvSpPr/>
              <p:nvPr/>
            </p:nvSpPr>
            <p:spPr>
              <a:xfrm rot="7175099" flipH="1">
                <a:off x="4724990" y="3404489"/>
                <a:ext cx="100447" cy="42399"/>
              </a:xfrm>
              <a:custGeom>
                <a:avLst/>
                <a:gdLst/>
                <a:ahLst/>
                <a:cxnLst/>
                <a:rect l="l" t="t" r="r" b="b"/>
                <a:pathLst>
                  <a:path w="4018" h="1696" extrusionOk="0">
                    <a:moveTo>
                      <a:pt x="3829" y="1"/>
                    </a:moveTo>
                    <a:cubicBezTo>
                      <a:pt x="3829" y="1"/>
                      <a:pt x="3599" y="84"/>
                      <a:pt x="3243" y="210"/>
                    </a:cubicBezTo>
                    <a:cubicBezTo>
                      <a:pt x="2867" y="315"/>
                      <a:pt x="2427" y="524"/>
                      <a:pt x="1925" y="649"/>
                    </a:cubicBezTo>
                    <a:cubicBezTo>
                      <a:pt x="963" y="984"/>
                      <a:pt x="0" y="1235"/>
                      <a:pt x="0" y="1235"/>
                    </a:cubicBezTo>
                    <a:lnTo>
                      <a:pt x="126" y="1696"/>
                    </a:lnTo>
                    <a:cubicBezTo>
                      <a:pt x="126" y="1696"/>
                      <a:pt x="1130" y="1444"/>
                      <a:pt x="2092" y="1131"/>
                    </a:cubicBezTo>
                    <a:cubicBezTo>
                      <a:pt x="2595" y="984"/>
                      <a:pt x="3055" y="817"/>
                      <a:pt x="3431" y="670"/>
                    </a:cubicBezTo>
                    <a:cubicBezTo>
                      <a:pt x="3787" y="545"/>
                      <a:pt x="4017" y="461"/>
                      <a:pt x="4017" y="461"/>
                    </a:cubicBezTo>
                    <a:lnTo>
                      <a:pt x="382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7" name="Google Shape;1364;p52">
                <a:extLst>
                  <a:ext uri="{FF2B5EF4-FFF2-40B4-BE49-F238E27FC236}">
                    <a16:creationId xmlns:a16="http://schemas.microsoft.com/office/drawing/2014/main" id="{E741B4DD-6AA2-EF5E-14A4-8A46C60F804E}"/>
                  </a:ext>
                </a:extLst>
              </p:cNvPr>
              <p:cNvSpPr/>
              <p:nvPr/>
            </p:nvSpPr>
            <p:spPr>
              <a:xfrm rot="7175099" flipH="1">
                <a:off x="4844295" y="3053584"/>
                <a:ext cx="375589" cy="392339"/>
              </a:xfrm>
              <a:custGeom>
                <a:avLst/>
                <a:gdLst/>
                <a:ahLst/>
                <a:cxnLst/>
                <a:rect l="l" t="t" r="r" b="b"/>
                <a:pathLst>
                  <a:path w="15024" h="15694" extrusionOk="0">
                    <a:moveTo>
                      <a:pt x="5838" y="1"/>
                    </a:moveTo>
                    <a:lnTo>
                      <a:pt x="5022" y="796"/>
                    </a:lnTo>
                    <a:cubicBezTo>
                      <a:pt x="4771" y="1047"/>
                      <a:pt x="4457" y="1298"/>
                      <a:pt x="4143" y="1591"/>
                    </a:cubicBezTo>
                    <a:cubicBezTo>
                      <a:pt x="3829" y="1905"/>
                      <a:pt x="3453" y="2156"/>
                      <a:pt x="3097" y="2449"/>
                    </a:cubicBezTo>
                    <a:cubicBezTo>
                      <a:pt x="2909" y="2574"/>
                      <a:pt x="2720" y="2742"/>
                      <a:pt x="2532" y="2867"/>
                    </a:cubicBezTo>
                    <a:cubicBezTo>
                      <a:pt x="2365" y="3014"/>
                      <a:pt x="2176" y="3097"/>
                      <a:pt x="1988" y="3244"/>
                    </a:cubicBezTo>
                    <a:cubicBezTo>
                      <a:pt x="1632" y="3474"/>
                      <a:pt x="1319" y="3725"/>
                      <a:pt x="1005" y="3892"/>
                    </a:cubicBezTo>
                    <a:cubicBezTo>
                      <a:pt x="398" y="4269"/>
                      <a:pt x="0" y="4499"/>
                      <a:pt x="0" y="4499"/>
                    </a:cubicBezTo>
                    <a:lnTo>
                      <a:pt x="6361" y="15693"/>
                    </a:lnTo>
                    <a:cubicBezTo>
                      <a:pt x="6361" y="15693"/>
                      <a:pt x="6926" y="15317"/>
                      <a:pt x="7826" y="14794"/>
                    </a:cubicBezTo>
                    <a:cubicBezTo>
                      <a:pt x="8265" y="14543"/>
                      <a:pt x="8767" y="14208"/>
                      <a:pt x="9290" y="13831"/>
                    </a:cubicBezTo>
                    <a:cubicBezTo>
                      <a:pt x="9542" y="13643"/>
                      <a:pt x="9814" y="13434"/>
                      <a:pt x="10106" y="13266"/>
                    </a:cubicBezTo>
                    <a:cubicBezTo>
                      <a:pt x="10358" y="13057"/>
                      <a:pt x="10651" y="12848"/>
                      <a:pt x="10902" y="12638"/>
                    </a:cubicBezTo>
                    <a:cubicBezTo>
                      <a:pt x="12011" y="11822"/>
                      <a:pt x="12994" y="10881"/>
                      <a:pt x="13789" y="10190"/>
                    </a:cubicBezTo>
                    <a:cubicBezTo>
                      <a:pt x="14521" y="9500"/>
                      <a:pt x="15024" y="8998"/>
                      <a:pt x="15024" y="8998"/>
                    </a:cubicBezTo>
                    <a:lnTo>
                      <a:pt x="58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8" name="Google Shape;1365;p52">
                <a:extLst>
                  <a:ext uri="{FF2B5EF4-FFF2-40B4-BE49-F238E27FC236}">
                    <a16:creationId xmlns:a16="http://schemas.microsoft.com/office/drawing/2014/main" id="{5D1FFD74-EB3D-0144-C64D-35582AEB1448}"/>
                  </a:ext>
                </a:extLst>
              </p:cNvPr>
              <p:cNvSpPr/>
              <p:nvPr/>
            </p:nvSpPr>
            <p:spPr>
              <a:xfrm rot="7175099" flipH="1">
                <a:off x="4917035" y="3261144"/>
                <a:ext cx="91022" cy="65423"/>
              </a:xfrm>
              <a:custGeom>
                <a:avLst/>
                <a:gdLst/>
                <a:ahLst/>
                <a:cxnLst/>
                <a:rect l="l" t="t" r="r" b="b"/>
                <a:pathLst>
                  <a:path w="3641" h="2617" extrusionOk="0">
                    <a:moveTo>
                      <a:pt x="3369" y="1"/>
                    </a:moveTo>
                    <a:cubicBezTo>
                      <a:pt x="3369" y="1"/>
                      <a:pt x="3327" y="22"/>
                      <a:pt x="3243" y="105"/>
                    </a:cubicBezTo>
                    <a:cubicBezTo>
                      <a:pt x="3160" y="147"/>
                      <a:pt x="3034" y="273"/>
                      <a:pt x="2867" y="377"/>
                    </a:cubicBezTo>
                    <a:cubicBezTo>
                      <a:pt x="2553" y="587"/>
                      <a:pt x="2134" y="859"/>
                      <a:pt x="1716" y="1151"/>
                    </a:cubicBezTo>
                    <a:cubicBezTo>
                      <a:pt x="1297" y="1444"/>
                      <a:pt x="858" y="1675"/>
                      <a:pt x="544" y="1884"/>
                    </a:cubicBezTo>
                    <a:cubicBezTo>
                      <a:pt x="209" y="2072"/>
                      <a:pt x="0" y="2198"/>
                      <a:pt x="0" y="2198"/>
                    </a:cubicBezTo>
                    <a:lnTo>
                      <a:pt x="230" y="2616"/>
                    </a:lnTo>
                    <a:cubicBezTo>
                      <a:pt x="230" y="2616"/>
                      <a:pt x="439" y="2491"/>
                      <a:pt x="774" y="2281"/>
                    </a:cubicBezTo>
                    <a:cubicBezTo>
                      <a:pt x="1130" y="2072"/>
                      <a:pt x="1569" y="1842"/>
                      <a:pt x="1988" y="1549"/>
                    </a:cubicBezTo>
                    <a:cubicBezTo>
                      <a:pt x="2406" y="1256"/>
                      <a:pt x="2825" y="963"/>
                      <a:pt x="3139" y="754"/>
                    </a:cubicBezTo>
                    <a:cubicBezTo>
                      <a:pt x="3285" y="649"/>
                      <a:pt x="3432" y="587"/>
                      <a:pt x="3494" y="503"/>
                    </a:cubicBezTo>
                    <a:cubicBezTo>
                      <a:pt x="3578" y="419"/>
                      <a:pt x="3641" y="398"/>
                      <a:pt x="3641" y="398"/>
                    </a:cubicBezTo>
                    <a:lnTo>
                      <a:pt x="336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9" name="Google Shape;1366;p52">
                <a:extLst>
                  <a:ext uri="{FF2B5EF4-FFF2-40B4-BE49-F238E27FC236}">
                    <a16:creationId xmlns:a16="http://schemas.microsoft.com/office/drawing/2014/main" id="{BD0B3347-46D4-A8F2-8517-4F1323892753}"/>
                  </a:ext>
                </a:extLst>
              </p:cNvPr>
              <p:cNvSpPr/>
              <p:nvPr/>
            </p:nvSpPr>
            <p:spPr>
              <a:xfrm rot="7175099" flipH="1">
                <a:off x="5045521" y="3007682"/>
                <a:ext cx="392839" cy="375064"/>
              </a:xfrm>
              <a:custGeom>
                <a:avLst/>
                <a:gdLst/>
                <a:ahLst/>
                <a:cxnLst/>
                <a:rect l="l" t="t" r="r" b="b"/>
                <a:pathLst>
                  <a:path w="15714" h="15003" extrusionOk="0">
                    <a:moveTo>
                      <a:pt x="4436" y="0"/>
                    </a:moveTo>
                    <a:cubicBezTo>
                      <a:pt x="4436" y="0"/>
                      <a:pt x="4185" y="377"/>
                      <a:pt x="3829" y="1005"/>
                    </a:cubicBezTo>
                    <a:cubicBezTo>
                      <a:pt x="3808" y="1088"/>
                      <a:pt x="3746" y="1172"/>
                      <a:pt x="3704" y="1256"/>
                    </a:cubicBezTo>
                    <a:lnTo>
                      <a:pt x="3536" y="1486"/>
                    </a:lnTo>
                    <a:cubicBezTo>
                      <a:pt x="3411" y="1632"/>
                      <a:pt x="3306" y="1821"/>
                      <a:pt x="3181" y="2009"/>
                    </a:cubicBezTo>
                    <a:cubicBezTo>
                      <a:pt x="3076" y="2197"/>
                      <a:pt x="2930" y="2407"/>
                      <a:pt x="2804" y="2574"/>
                    </a:cubicBezTo>
                    <a:cubicBezTo>
                      <a:pt x="2762" y="2679"/>
                      <a:pt x="2679" y="2762"/>
                      <a:pt x="2616" y="2867"/>
                    </a:cubicBezTo>
                    <a:lnTo>
                      <a:pt x="2407" y="3160"/>
                    </a:lnTo>
                    <a:cubicBezTo>
                      <a:pt x="2135" y="3557"/>
                      <a:pt x="1842" y="3913"/>
                      <a:pt x="1570" y="4248"/>
                    </a:cubicBezTo>
                    <a:cubicBezTo>
                      <a:pt x="1298" y="4604"/>
                      <a:pt x="1026" y="4876"/>
                      <a:pt x="795" y="5148"/>
                    </a:cubicBezTo>
                    <a:cubicBezTo>
                      <a:pt x="586" y="5399"/>
                      <a:pt x="398" y="5650"/>
                      <a:pt x="251" y="5775"/>
                    </a:cubicBezTo>
                    <a:lnTo>
                      <a:pt x="0" y="6006"/>
                    </a:lnTo>
                    <a:lnTo>
                      <a:pt x="9207" y="15003"/>
                    </a:lnTo>
                    <a:lnTo>
                      <a:pt x="9562" y="14668"/>
                    </a:lnTo>
                    <a:cubicBezTo>
                      <a:pt x="9793" y="14459"/>
                      <a:pt x="10065" y="14145"/>
                      <a:pt x="10399" y="13747"/>
                    </a:cubicBezTo>
                    <a:cubicBezTo>
                      <a:pt x="10734" y="13350"/>
                      <a:pt x="11132" y="12910"/>
                      <a:pt x="11550" y="12408"/>
                    </a:cubicBezTo>
                    <a:cubicBezTo>
                      <a:pt x="11927" y="11885"/>
                      <a:pt x="12345" y="11362"/>
                      <a:pt x="12764" y="10818"/>
                    </a:cubicBezTo>
                    <a:lnTo>
                      <a:pt x="13098" y="10420"/>
                    </a:lnTo>
                    <a:cubicBezTo>
                      <a:pt x="13203" y="10295"/>
                      <a:pt x="13266" y="10148"/>
                      <a:pt x="13370" y="10002"/>
                    </a:cubicBezTo>
                    <a:cubicBezTo>
                      <a:pt x="13559" y="9730"/>
                      <a:pt x="13747" y="9458"/>
                      <a:pt x="13935" y="9207"/>
                    </a:cubicBezTo>
                    <a:cubicBezTo>
                      <a:pt x="14082" y="8935"/>
                      <a:pt x="14270" y="8684"/>
                      <a:pt x="14417" y="8433"/>
                    </a:cubicBezTo>
                    <a:cubicBezTo>
                      <a:pt x="14500" y="8307"/>
                      <a:pt x="14584" y="8182"/>
                      <a:pt x="14668" y="8077"/>
                    </a:cubicBezTo>
                    <a:cubicBezTo>
                      <a:pt x="14731" y="7951"/>
                      <a:pt x="14814" y="7847"/>
                      <a:pt x="14856" y="7742"/>
                    </a:cubicBezTo>
                    <a:cubicBezTo>
                      <a:pt x="15358" y="6842"/>
                      <a:pt x="15714" y="6278"/>
                      <a:pt x="15714" y="6278"/>
                    </a:cubicBezTo>
                    <a:lnTo>
                      <a:pt x="443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0" name="Google Shape;1367;p52">
                <a:extLst>
                  <a:ext uri="{FF2B5EF4-FFF2-40B4-BE49-F238E27FC236}">
                    <a16:creationId xmlns:a16="http://schemas.microsoft.com/office/drawing/2014/main" id="{A03DCBB8-DA91-F460-F446-B7164359ADAD}"/>
                  </a:ext>
                </a:extLst>
              </p:cNvPr>
              <p:cNvSpPr/>
              <p:nvPr/>
            </p:nvSpPr>
            <p:spPr>
              <a:xfrm rot="7175099" flipH="1">
                <a:off x="5139726" y="3177218"/>
                <a:ext cx="75848" cy="84748"/>
              </a:xfrm>
              <a:custGeom>
                <a:avLst/>
                <a:gdLst/>
                <a:ahLst/>
                <a:cxnLst/>
                <a:rect l="l" t="t" r="r" b="b"/>
                <a:pathLst>
                  <a:path w="3034" h="3390" extrusionOk="0">
                    <a:moveTo>
                      <a:pt x="2636" y="0"/>
                    </a:moveTo>
                    <a:cubicBezTo>
                      <a:pt x="2636" y="0"/>
                      <a:pt x="2490" y="209"/>
                      <a:pt x="2260" y="481"/>
                    </a:cubicBezTo>
                    <a:cubicBezTo>
                      <a:pt x="2155" y="649"/>
                      <a:pt x="2009" y="837"/>
                      <a:pt x="1862" y="1004"/>
                    </a:cubicBezTo>
                    <a:cubicBezTo>
                      <a:pt x="1695" y="1193"/>
                      <a:pt x="1527" y="1381"/>
                      <a:pt x="1360" y="1569"/>
                    </a:cubicBezTo>
                    <a:cubicBezTo>
                      <a:pt x="1025" y="1946"/>
                      <a:pt x="711" y="2323"/>
                      <a:pt x="439" y="2615"/>
                    </a:cubicBezTo>
                    <a:lnTo>
                      <a:pt x="0" y="3055"/>
                    </a:lnTo>
                    <a:lnTo>
                      <a:pt x="377" y="3390"/>
                    </a:lnTo>
                    <a:lnTo>
                      <a:pt x="816" y="2950"/>
                    </a:lnTo>
                    <a:cubicBezTo>
                      <a:pt x="1067" y="2657"/>
                      <a:pt x="1423" y="2302"/>
                      <a:pt x="1758" y="1904"/>
                    </a:cubicBezTo>
                    <a:cubicBezTo>
                      <a:pt x="1904" y="1695"/>
                      <a:pt x="2092" y="1507"/>
                      <a:pt x="2260" y="1318"/>
                    </a:cubicBezTo>
                    <a:cubicBezTo>
                      <a:pt x="2385" y="1151"/>
                      <a:pt x="2532" y="963"/>
                      <a:pt x="2636" y="795"/>
                    </a:cubicBezTo>
                    <a:cubicBezTo>
                      <a:pt x="2887" y="523"/>
                      <a:pt x="3034" y="314"/>
                      <a:pt x="3034" y="314"/>
                    </a:cubicBezTo>
                    <a:lnTo>
                      <a:pt x="2636"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1" name="Google Shape;1368;p52">
                <a:extLst>
                  <a:ext uri="{FF2B5EF4-FFF2-40B4-BE49-F238E27FC236}">
                    <a16:creationId xmlns:a16="http://schemas.microsoft.com/office/drawing/2014/main" id="{51A23BD6-2ED5-97DF-EF67-67747D515BE5}"/>
                  </a:ext>
                </a:extLst>
              </p:cNvPr>
              <p:cNvSpPr/>
              <p:nvPr/>
            </p:nvSpPr>
            <p:spPr>
              <a:xfrm rot="7175099" flipH="1">
                <a:off x="5270339" y="3033213"/>
                <a:ext cx="383439" cy="336366"/>
              </a:xfrm>
              <a:custGeom>
                <a:avLst/>
                <a:gdLst/>
                <a:ahLst/>
                <a:cxnLst/>
                <a:rect l="l" t="t" r="r" b="b"/>
                <a:pathLst>
                  <a:path w="15338" h="13455" extrusionOk="0">
                    <a:moveTo>
                      <a:pt x="3035" y="1"/>
                    </a:moveTo>
                    <a:cubicBezTo>
                      <a:pt x="3035" y="1"/>
                      <a:pt x="2993" y="126"/>
                      <a:pt x="2930" y="336"/>
                    </a:cubicBezTo>
                    <a:cubicBezTo>
                      <a:pt x="2888" y="524"/>
                      <a:pt x="2784" y="838"/>
                      <a:pt x="2658" y="1173"/>
                    </a:cubicBezTo>
                    <a:cubicBezTo>
                      <a:pt x="2512" y="1528"/>
                      <a:pt x="2386" y="1926"/>
                      <a:pt x="2240" y="2365"/>
                    </a:cubicBezTo>
                    <a:cubicBezTo>
                      <a:pt x="2156" y="2574"/>
                      <a:pt x="2072" y="2825"/>
                      <a:pt x="1968" y="3035"/>
                    </a:cubicBezTo>
                    <a:cubicBezTo>
                      <a:pt x="1863" y="3265"/>
                      <a:pt x="1779" y="3474"/>
                      <a:pt x="1675" y="3704"/>
                    </a:cubicBezTo>
                    <a:cubicBezTo>
                      <a:pt x="1570" y="3934"/>
                      <a:pt x="1507" y="4186"/>
                      <a:pt x="1403" y="4395"/>
                    </a:cubicBezTo>
                    <a:cubicBezTo>
                      <a:pt x="1319" y="4604"/>
                      <a:pt x="1215" y="4813"/>
                      <a:pt x="1110" y="5022"/>
                    </a:cubicBezTo>
                    <a:cubicBezTo>
                      <a:pt x="901" y="5399"/>
                      <a:pt x="712" y="5797"/>
                      <a:pt x="566" y="6111"/>
                    </a:cubicBezTo>
                    <a:cubicBezTo>
                      <a:pt x="399" y="6445"/>
                      <a:pt x="273" y="6717"/>
                      <a:pt x="168" y="6906"/>
                    </a:cubicBezTo>
                    <a:cubicBezTo>
                      <a:pt x="64" y="7073"/>
                      <a:pt x="1" y="7178"/>
                      <a:pt x="1" y="7178"/>
                    </a:cubicBezTo>
                    <a:lnTo>
                      <a:pt x="11237" y="13455"/>
                    </a:lnTo>
                    <a:lnTo>
                      <a:pt x="11467" y="13078"/>
                    </a:lnTo>
                    <a:cubicBezTo>
                      <a:pt x="11614" y="12806"/>
                      <a:pt x="11781" y="12450"/>
                      <a:pt x="12011" y="11990"/>
                    </a:cubicBezTo>
                    <a:cubicBezTo>
                      <a:pt x="12241" y="11551"/>
                      <a:pt x="12492" y="11028"/>
                      <a:pt x="12764" y="10484"/>
                    </a:cubicBezTo>
                    <a:cubicBezTo>
                      <a:pt x="12911" y="10212"/>
                      <a:pt x="13036" y="9898"/>
                      <a:pt x="13162" y="9626"/>
                    </a:cubicBezTo>
                    <a:cubicBezTo>
                      <a:pt x="13287" y="9312"/>
                      <a:pt x="13434" y="9019"/>
                      <a:pt x="13559" y="8705"/>
                    </a:cubicBezTo>
                    <a:cubicBezTo>
                      <a:pt x="13664" y="8391"/>
                      <a:pt x="13790" y="8077"/>
                      <a:pt x="13915" y="7784"/>
                    </a:cubicBezTo>
                    <a:cubicBezTo>
                      <a:pt x="14062" y="7471"/>
                      <a:pt x="14166" y="7178"/>
                      <a:pt x="14271" y="6906"/>
                    </a:cubicBezTo>
                    <a:cubicBezTo>
                      <a:pt x="14480" y="6320"/>
                      <a:pt x="14647" y="5797"/>
                      <a:pt x="14815" y="5336"/>
                    </a:cubicBezTo>
                    <a:cubicBezTo>
                      <a:pt x="14961" y="4855"/>
                      <a:pt x="15108" y="4458"/>
                      <a:pt x="15212" y="4206"/>
                    </a:cubicBezTo>
                    <a:cubicBezTo>
                      <a:pt x="15275" y="3934"/>
                      <a:pt x="15338" y="3788"/>
                      <a:pt x="15338" y="3788"/>
                    </a:cubicBezTo>
                    <a:lnTo>
                      <a:pt x="303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2" name="Google Shape;1369;p52">
                <a:extLst>
                  <a:ext uri="{FF2B5EF4-FFF2-40B4-BE49-F238E27FC236}">
                    <a16:creationId xmlns:a16="http://schemas.microsoft.com/office/drawing/2014/main" id="{685EF3FC-3260-EAA2-D0D0-A327958065AB}"/>
                  </a:ext>
                </a:extLst>
              </p:cNvPr>
              <p:cNvSpPr/>
              <p:nvPr/>
            </p:nvSpPr>
            <p:spPr>
              <a:xfrm rot="7175099" flipH="1">
                <a:off x="5378302" y="3156716"/>
                <a:ext cx="55473" cy="95747"/>
              </a:xfrm>
              <a:custGeom>
                <a:avLst/>
                <a:gdLst/>
                <a:ahLst/>
                <a:cxnLst/>
                <a:rect l="l" t="t" r="r" b="b"/>
                <a:pathLst>
                  <a:path w="2219" h="3830" extrusionOk="0">
                    <a:moveTo>
                      <a:pt x="1779" y="1"/>
                    </a:moveTo>
                    <a:cubicBezTo>
                      <a:pt x="1779" y="1"/>
                      <a:pt x="1695" y="231"/>
                      <a:pt x="1549" y="566"/>
                    </a:cubicBezTo>
                    <a:cubicBezTo>
                      <a:pt x="1402" y="942"/>
                      <a:pt x="1151" y="1382"/>
                      <a:pt x="942" y="1821"/>
                    </a:cubicBezTo>
                    <a:cubicBezTo>
                      <a:pt x="712" y="2260"/>
                      <a:pt x="481" y="2721"/>
                      <a:pt x="314" y="3056"/>
                    </a:cubicBezTo>
                    <a:cubicBezTo>
                      <a:pt x="126" y="3390"/>
                      <a:pt x="0" y="3600"/>
                      <a:pt x="0" y="3600"/>
                    </a:cubicBezTo>
                    <a:lnTo>
                      <a:pt x="440" y="3830"/>
                    </a:lnTo>
                    <a:cubicBezTo>
                      <a:pt x="440" y="3830"/>
                      <a:pt x="586" y="3621"/>
                      <a:pt x="753" y="3286"/>
                    </a:cubicBezTo>
                    <a:cubicBezTo>
                      <a:pt x="942" y="2951"/>
                      <a:pt x="1151" y="2470"/>
                      <a:pt x="1381" y="2030"/>
                    </a:cubicBezTo>
                    <a:cubicBezTo>
                      <a:pt x="1590" y="1591"/>
                      <a:pt x="1821" y="1110"/>
                      <a:pt x="1988" y="775"/>
                    </a:cubicBezTo>
                    <a:cubicBezTo>
                      <a:pt x="2113" y="440"/>
                      <a:pt x="2218" y="210"/>
                      <a:pt x="2218" y="210"/>
                    </a:cubicBezTo>
                    <a:lnTo>
                      <a:pt x="1779" y="1"/>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3" name="Google Shape;1370;p52">
                <a:extLst>
                  <a:ext uri="{FF2B5EF4-FFF2-40B4-BE49-F238E27FC236}">
                    <a16:creationId xmlns:a16="http://schemas.microsoft.com/office/drawing/2014/main" id="{C735EED6-58FF-D650-25F8-8E86F8AF6E3E}"/>
                  </a:ext>
                </a:extLst>
              </p:cNvPr>
              <p:cNvSpPr/>
              <p:nvPr/>
            </p:nvSpPr>
            <p:spPr>
              <a:xfrm rot="7175099" flipH="1">
                <a:off x="5501426" y="3107134"/>
                <a:ext cx="362015" cy="293467"/>
              </a:xfrm>
              <a:custGeom>
                <a:avLst/>
                <a:gdLst/>
                <a:ahLst/>
                <a:cxnLst/>
                <a:rect l="l" t="t" r="r" b="b"/>
                <a:pathLst>
                  <a:path w="14481" h="11739" extrusionOk="0">
                    <a:moveTo>
                      <a:pt x="1738" y="1"/>
                    </a:moveTo>
                    <a:cubicBezTo>
                      <a:pt x="1738" y="1"/>
                      <a:pt x="1654" y="524"/>
                      <a:pt x="1528" y="1277"/>
                    </a:cubicBezTo>
                    <a:cubicBezTo>
                      <a:pt x="1382" y="2030"/>
                      <a:pt x="1235" y="3056"/>
                      <a:pt x="1005" y="4039"/>
                    </a:cubicBezTo>
                    <a:cubicBezTo>
                      <a:pt x="901" y="4541"/>
                      <a:pt x="796" y="5043"/>
                      <a:pt x="691" y="5504"/>
                    </a:cubicBezTo>
                    <a:cubicBezTo>
                      <a:pt x="587" y="5985"/>
                      <a:pt x="440" y="6403"/>
                      <a:pt x="336" y="6759"/>
                    </a:cubicBezTo>
                    <a:cubicBezTo>
                      <a:pt x="126" y="7491"/>
                      <a:pt x="1" y="7973"/>
                      <a:pt x="1" y="7973"/>
                    </a:cubicBezTo>
                    <a:lnTo>
                      <a:pt x="12304" y="11739"/>
                    </a:lnTo>
                    <a:cubicBezTo>
                      <a:pt x="12304" y="11739"/>
                      <a:pt x="12492" y="11132"/>
                      <a:pt x="12743" y="10191"/>
                    </a:cubicBezTo>
                    <a:cubicBezTo>
                      <a:pt x="12848" y="9730"/>
                      <a:pt x="13036" y="9165"/>
                      <a:pt x="13162" y="8600"/>
                    </a:cubicBezTo>
                    <a:cubicBezTo>
                      <a:pt x="13287" y="8015"/>
                      <a:pt x="13455" y="7387"/>
                      <a:pt x="13580" y="6759"/>
                    </a:cubicBezTo>
                    <a:cubicBezTo>
                      <a:pt x="13873" y="5504"/>
                      <a:pt x="14062" y="4290"/>
                      <a:pt x="14208" y="3349"/>
                    </a:cubicBezTo>
                    <a:lnTo>
                      <a:pt x="14480" y="1779"/>
                    </a:lnTo>
                    <a:lnTo>
                      <a:pt x="17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4" name="Google Shape;1371;p52">
                <a:extLst>
                  <a:ext uri="{FF2B5EF4-FFF2-40B4-BE49-F238E27FC236}">
                    <a16:creationId xmlns:a16="http://schemas.microsoft.com/office/drawing/2014/main" id="{956675E1-3AC1-F26D-8BB1-D7AAC0891EFD}"/>
                  </a:ext>
                </a:extLst>
              </p:cNvPr>
              <p:cNvSpPr/>
              <p:nvPr/>
            </p:nvSpPr>
            <p:spPr>
              <a:xfrm rot="7175099" flipH="1">
                <a:off x="5613022" y="3190602"/>
                <a:ext cx="36624" cy="100972"/>
              </a:xfrm>
              <a:custGeom>
                <a:avLst/>
                <a:gdLst/>
                <a:ahLst/>
                <a:cxnLst/>
                <a:rect l="l" t="t" r="r" b="b"/>
                <a:pathLst>
                  <a:path w="1465" h="4039" extrusionOk="0">
                    <a:moveTo>
                      <a:pt x="1005" y="0"/>
                    </a:moveTo>
                    <a:cubicBezTo>
                      <a:pt x="1005" y="0"/>
                      <a:pt x="942" y="251"/>
                      <a:pt x="858" y="628"/>
                    </a:cubicBezTo>
                    <a:cubicBezTo>
                      <a:pt x="837" y="816"/>
                      <a:pt x="795" y="1026"/>
                      <a:pt x="733" y="1256"/>
                    </a:cubicBezTo>
                    <a:cubicBezTo>
                      <a:pt x="712" y="1465"/>
                      <a:pt x="607" y="1716"/>
                      <a:pt x="544" y="1946"/>
                    </a:cubicBezTo>
                    <a:cubicBezTo>
                      <a:pt x="272" y="2930"/>
                      <a:pt x="0" y="3892"/>
                      <a:pt x="0" y="3892"/>
                    </a:cubicBezTo>
                    <a:lnTo>
                      <a:pt x="461" y="4039"/>
                    </a:lnTo>
                    <a:cubicBezTo>
                      <a:pt x="461" y="4039"/>
                      <a:pt x="733" y="3076"/>
                      <a:pt x="1025" y="2093"/>
                    </a:cubicBezTo>
                    <a:cubicBezTo>
                      <a:pt x="1067" y="1821"/>
                      <a:pt x="1151" y="1591"/>
                      <a:pt x="1214" y="1360"/>
                    </a:cubicBezTo>
                    <a:cubicBezTo>
                      <a:pt x="1256" y="1109"/>
                      <a:pt x="1277" y="900"/>
                      <a:pt x="1339" y="733"/>
                    </a:cubicBezTo>
                    <a:cubicBezTo>
                      <a:pt x="1402" y="356"/>
                      <a:pt x="1465" y="105"/>
                      <a:pt x="1465" y="105"/>
                    </a:cubicBezTo>
                    <a:lnTo>
                      <a:pt x="1005" y="0"/>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673" name="Google Shape;1353;p52">
              <a:extLst>
                <a:ext uri="{FF2B5EF4-FFF2-40B4-BE49-F238E27FC236}">
                  <a16:creationId xmlns:a16="http://schemas.microsoft.com/office/drawing/2014/main" id="{13A18600-09E0-EFC7-ADEA-4DC8D81D2EA8}"/>
                </a:ext>
              </a:extLst>
            </p:cNvPr>
            <p:cNvSpPr txBox="1"/>
            <p:nvPr/>
          </p:nvSpPr>
          <p:spPr>
            <a:xfrm>
              <a:off x="10499185" y="2785425"/>
              <a:ext cx="1509600" cy="591193"/>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sz="1600" b="1" kern="0" dirty="0">
                  <a:solidFill>
                    <a:srgbClr val="002060"/>
                  </a:solidFill>
                  <a:latin typeface="Krona One"/>
                  <a:ea typeface="Krona One"/>
                  <a:cs typeface="Krona One"/>
                  <a:sym typeface="Krona One"/>
                </a:rPr>
                <a:t>Hypothesis testing</a:t>
              </a:r>
              <a:endParaRPr sz="1600" b="1" kern="0" dirty="0">
                <a:solidFill>
                  <a:srgbClr val="002060"/>
                </a:solidFill>
                <a:latin typeface="Krona One"/>
                <a:ea typeface="Krona One"/>
                <a:cs typeface="Krona One"/>
                <a:sym typeface="Krona One"/>
              </a:endParaRPr>
            </a:p>
          </p:txBody>
        </p:sp>
        <p:sp>
          <p:nvSpPr>
            <p:cNvPr id="1675" name="Google Shape;1353;p52">
              <a:extLst>
                <a:ext uri="{FF2B5EF4-FFF2-40B4-BE49-F238E27FC236}">
                  <a16:creationId xmlns:a16="http://schemas.microsoft.com/office/drawing/2014/main" id="{E0BFB85D-8980-FD11-5911-DF0A394A93CA}"/>
                </a:ext>
              </a:extLst>
            </p:cNvPr>
            <p:cNvSpPr txBox="1"/>
            <p:nvPr/>
          </p:nvSpPr>
          <p:spPr>
            <a:xfrm>
              <a:off x="12372966" y="2094518"/>
              <a:ext cx="1509600" cy="365700"/>
            </a:xfrm>
            <a:prstGeom prst="rect">
              <a:avLst/>
            </a:prstGeom>
            <a:solidFill>
              <a:schemeClr val="accent1"/>
            </a:solidFill>
            <a:ln>
              <a:noFill/>
            </a:ln>
          </p:spPr>
          <p:txBody>
            <a:bodyPr spcFirstLastPara="1" wrap="square" lIns="121900" tIns="121900" rIns="121900" bIns="121900" anchor="t" anchorCtr="0">
              <a:noAutofit/>
            </a:bodyPr>
            <a:lstStyle/>
            <a:p>
              <a:pPr algn="ctr" defTabSz="1219170">
                <a:buClr>
                  <a:srgbClr val="000000"/>
                </a:buClr>
              </a:pPr>
              <a:r>
                <a:rPr lang="en-US" sz="1600" b="1" kern="0" dirty="0">
                  <a:solidFill>
                    <a:srgbClr val="002060"/>
                  </a:solidFill>
                  <a:latin typeface="Krona One"/>
                  <a:ea typeface="Krona One"/>
                  <a:cs typeface="Krona One"/>
                  <a:sym typeface="Krona One"/>
                </a:rPr>
                <a:t>Inference</a:t>
              </a:r>
              <a:endParaRPr sz="1600" b="1" kern="0" dirty="0">
                <a:solidFill>
                  <a:srgbClr val="002060"/>
                </a:solidFill>
                <a:latin typeface="Krona One"/>
                <a:ea typeface="Krona One"/>
                <a:cs typeface="Krona One"/>
                <a:sym typeface="Krona One"/>
              </a:endParaRPr>
            </a:p>
          </p:txBody>
        </p:sp>
      </p:grpSp>
    </p:spTree>
    <p:extLst>
      <p:ext uri="{BB962C8B-B14F-4D97-AF65-F5344CB8AC3E}">
        <p14:creationId xmlns:p14="http://schemas.microsoft.com/office/powerpoint/2010/main" val="27816023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85"/>
        <p:cNvGrpSpPr/>
        <p:nvPr/>
      </p:nvGrpSpPr>
      <p:grpSpPr>
        <a:xfrm>
          <a:off x="0" y="0"/>
          <a:ext cx="0" cy="0"/>
          <a:chOff x="0" y="0"/>
          <a:chExt cx="0" cy="0"/>
        </a:xfrm>
      </p:grpSpPr>
      <p:grpSp>
        <p:nvGrpSpPr>
          <p:cNvPr id="3486" name="Google Shape;3486;p104"/>
          <p:cNvGrpSpPr/>
          <p:nvPr/>
        </p:nvGrpSpPr>
        <p:grpSpPr>
          <a:xfrm>
            <a:off x="7851300" y="688109"/>
            <a:ext cx="4339705" cy="5750600"/>
            <a:chOff x="6379286" y="552033"/>
            <a:chExt cx="2530145" cy="3352729"/>
          </a:xfrm>
        </p:grpSpPr>
        <p:sp>
          <p:nvSpPr>
            <p:cNvPr id="3487" name="Google Shape;3487;p104"/>
            <p:cNvSpPr/>
            <p:nvPr/>
          </p:nvSpPr>
          <p:spPr>
            <a:xfrm>
              <a:off x="6379286" y="1090241"/>
              <a:ext cx="1802731" cy="1653186"/>
            </a:xfrm>
            <a:custGeom>
              <a:avLst/>
              <a:gdLst/>
              <a:ahLst/>
              <a:cxnLst/>
              <a:rect l="l" t="t" r="r" b="b"/>
              <a:pathLst>
                <a:path w="9680" h="8877" extrusionOk="0">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44" y="7115"/>
                    <a:pt x="506" y="7941"/>
                    <a:pt x="1176" y="8402"/>
                  </a:cubicBezTo>
                  <a:cubicBezTo>
                    <a:pt x="1855" y="8877"/>
                    <a:pt x="1899" y="8842"/>
                    <a:pt x="2037" y="8842"/>
                  </a:cubicBezTo>
                  <a:cubicBezTo>
                    <a:pt x="2174" y="8850"/>
                    <a:pt x="2463" y="8588"/>
                    <a:pt x="2477" y="8482"/>
                  </a:cubicBezTo>
                  <a:cubicBezTo>
                    <a:pt x="2485" y="8393"/>
                    <a:pt x="2139" y="7715"/>
                    <a:pt x="2139" y="7715"/>
                  </a:cubicBezTo>
                  <a:lnTo>
                    <a:pt x="1402" y="6357"/>
                  </a:lnTo>
                  <a:lnTo>
                    <a:pt x="2131" y="5411"/>
                  </a:lnTo>
                  <a:cubicBezTo>
                    <a:pt x="2131" y="5411"/>
                    <a:pt x="2303" y="6943"/>
                    <a:pt x="2844" y="7404"/>
                  </a:cubicBezTo>
                  <a:cubicBezTo>
                    <a:pt x="3373" y="7875"/>
                    <a:pt x="4096" y="7976"/>
                    <a:pt x="4096" y="7976"/>
                  </a:cubicBezTo>
                  <a:cubicBezTo>
                    <a:pt x="4096" y="7976"/>
                    <a:pt x="4464" y="7772"/>
                    <a:pt x="4745" y="7435"/>
                  </a:cubicBezTo>
                  <a:cubicBezTo>
                    <a:pt x="5019" y="7102"/>
                    <a:pt x="5099" y="7000"/>
                    <a:pt x="5099" y="7000"/>
                  </a:cubicBezTo>
                  <a:cubicBezTo>
                    <a:pt x="5099" y="7000"/>
                    <a:pt x="5374" y="6906"/>
                    <a:pt x="5720" y="6689"/>
                  </a:cubicBezTo>
                  <a:cubicBezTo>
                    <a:pt x="6054" y="6458"/>
                    <a:pt x="6089" y="5961"/>
                    <a:pt x="6089" y="5961"/>
                  </a:cubicBezTo>
                  <a:cubicBezTo>
                    <a:pt x="6089" y="5961"/>
                    <a:pt x="7265" y="5468"/>
                    <a:pt x="8264" y="4594"/>
                  </a:cubicBezTo>
                  <a:cubicBezTo>
                    <a:pt x="9267" y="3706"/>
                    <a:pt x="9680" y="3223"/>
                    <a:pt x="9680" y="3223"/>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8" name="Google Shape;3488;p104"/>
            <p:cNvSpPr/>
            <p:nvPr/>
          </p:nvSpPr>
          <p:spPr>
            <a:xfrm>
              <a:off x="6379286" y="1090241"/>
              <a:ext cx="1603648" cy="1294688"/>
            </a:xfrm>
            <a:custGeom>
              <a:avLst/>
              <a:gdLst/>
              <a:ahLst/>
              <a:cxnLst/>
              <a:rect l="l" t="t" r="r" b="b"/>
              <a:pathLst>
                <a:path w="8611" h="6952" extrusionOk="0">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93" y="6437"/>
                    <a:pt x="554" y="5802"/>
                    <a:pt x="838" y="5224"/>
                  </a:cubicBezTo>
                  <a:cubicBezTo>
                    <a:pt x="1127" y="4661"/>
                    <a:pt x="1784" y="3742"/>
                    <a:pt x="2086" y="3121"/>
                  </a:cubicBezTo>
                  <a:cubicBezTo>
                    <a:pt x="2383" y="2500"/>
                    <a:pt x="8610" y="738"/>
                    <a:pt x="8610" y="738"/>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9" name="Google Shape;3489;p104"/>
            <p:cNvSpPr/>
            <p:nvPr/>
          </p:nvSpPr>
          <p:spPr>
            <a:xfrm>
              <a:off x="6775959" y="1997002"/>
              <a:ext cx="574527" cy="578624"/>
            </a:xfrm>
            <a:custGeom>
              <a:avLst/>
              <a:gdLst/>
              <a:ahLst/>
              <a:cxnLst/>
              <a:rect l="l" t="t" r="r" b="b"/>
              <a:pathLst>
                <a:path w="3085" h="3107" extrusionOk="0">
                  <a:moveTo>
                    <a:pt x="1" y="542"/>
                  </a:moveTo>
                  <a:cubicBezTo>
                    <a:pt x="1" y="542"/>
                    <a:pt x="173" y="2074"/>
                    <a:pt x="714" y="2535"/>
                  </a:cubicBezTo>
                  <a:cubicBezTo>
                    <a:pt x="1243" y="3006"/>
                    <a:pt x="1966" y="3107"/>
                    <a:pt x="1966" y="3107"/>
                  </a:cubicBezTo>
                  <a:cubicBezTo>
                    <a:pt x="1966" y="3107"/>
                    <a:pt x="2334" y="2903"/>
                    <a:pt x="2615" y="2566"/>
                  </a:cubicBezTo>
                  <a:cubicBezTo>
                    <a:pt x="2889" y="2233"/>
                    <a:pt x="2969" y="2131"/>
                    <a:pt x="2969" y="2131"/>
                  </a:cubicBezTo>
                  <a:cubicBezTo>
                    <a:pt x="2969" y="2131"/>
                    <a:pt x="3084" y="1199"/>
                    <a:pt x="2508" y="635"/>
                  </a:cubicBezTo>
                  <a:cubicBezTo>
                    <a:pt x="1935" y="81"/>
                    <a:pt x="1496" y="1"/>
                    <a:pt x="1496"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0" name="Google Shape;3490;p104"/>
            <p:cNvSpPr/>
            <p:nvPr/>
          </p:nvSpPr>
          <p:spPr>
            <a:xfrm>
              <a:off x="6885090" y="2198504"/>
              <a:ext cx="531694" cy="302069"/>
            </a:xfrm>
            <a:custGeom>
              <a:avLst/>
              <a:gdLst/>
              <a:ahLst/>
              <a:cxnLst/>
              <a:rect l="l" t="t" r="r" b="b"/>
              <a:pathLst>
                <a:path w="2855" h="1622" extrusionOk="0">
                  <a:moveTo>
                    <a:pt x="0" y="1324"/>
                  </a:moveTo>
                  <a:cubicBezTo>
                    <a:pt x="36" y="1369"/>
                    <a:pt x="80" y="1418"/>
                    <a:pt x="128" y="1453"/>
                  </a:cubicBezTo>
                  <a:cubicBezTo>
                    <a:pt x="195" y="1519"/>
                    <a:pt x="267" y="1577"/>
                    <a:pt x="347" y="1621"/>
                  </a:cubicBezTo>
                  <a:cubicBezTo>
                    <a:pt x="484" y="1533"/>
                    <a:pt x="670" y="1426"/>
                    <a:pt x="874" y="1324"/>
                  </a:cubicBezTo>
                  <a:cubicBezTo>
                    <a:pt x="1416" y="1035"/>
                    <a:pt x="2854" y="1"/>
                    <a:pt x="2854" y="1"/>
                  </a:cubicBezTo>
                  <a:cubicBezTo>
                    <a:pt x="2854" y="1"/>
                    <a:pt x="785" y="738"/>
                    <a:pt x="657" y="783"/>
                  </a:cubicBezTo>
                  <a:cubicBezTo>
                    <a:pt x="586" y="805"/>
                    <a:pt x="218" y="1058"/>
                    <a:pt x="0" y="1324"/>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1" name="Google Shape;3491;p104"/>
            <p:cNvSpPr/>
            <p:nvPr/>
          </p:nvSpPr>
          <p:spPr>
            <a:xfrm>
              <a:off x="6688244" y="2415277"/>
              <a:ext cx="1065622" cy="827617"/>
            </a:xfrm>
            <a:custGeom>
              <a:avLst/>
              <a:gdLst/>
              <a:ahLst/>
              <a:cxnLst/>
              <a:rect l="l" t="t" r="r" b="b"/>
              <a:pathLst>
                <a:path w="5722" h="4444" extrusionOk="0">
                  <a:moveTo>
                    <a:pt x="595" y="999"/>
                  </a:moveTo>
                  <a:cubicBezTo>
                    <a:pt x="595" y="999"/>
                    <a:pt x="1" y="2002"/>
                    <a:pt x="759" y="2579"/>
                  </a:cubicBezTo>
                  <a:cubicBezTo>
                    <a:pt x="1531" y="3151"/>
                    <a:pt x="3268" y="4328"/>
                    <a:pt x="3889" y="4372"/>
                  </a:cubicBezTo>
                  <a:cubicBezTo>
                    <a:pt x="5030" y="4443"/>
                    <a:pt x="5722" y="3294"/>
                    <a:pt x="5122" y="2313"/>
                  </a:cubicBezTo>
                  <a:cubicBezTo>
                    <a:pt x="4790" y="1793"/>
                    <a:pt x="2934" y="803"/>
                    <a:pt x="2069" y="404"/>
                  </a:cubicBezTo>
                  <a:cubicBezTo>
                    <a:pt x="1208" y="0"/>
                    <a:pt x="595" y="999"/>
                    <a:pt x="595" y="999"/>
                  </a:cubicBezTo>
                  <a:close/>
                  <a:moveTo>
                    <a:pt x="1172" y="1345"/>
                  </a:moveTo>
                  <a:cubicBezTo>
                    <a:pt x="1150" y="1393"/>
                    <a:pt x="964" y="1807"/>
                    <a:pt x="1244" y="1762"/>
                  </a:cubicBezTo>
                  <a:cubicBezTo>
                    <a:pt x="1461" y="1727"/>
                    <a:pt x="1634" y="1416"/>
                    <a:pt x="1563" y="1221"/>
                  </a:cubicBezTo>
                  <a:cubicBezTo>
                    <a:pt x="1474" y="941"/>
                    <a:pt x="1208" y="1301"/>
                    <a:pt x="1172" y="1345"/>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2" name="Google Shape;3492;p104"/>
            <p:cNvSpPr/>
            <p:nvPr/>
          </p:nvSpPr>
          <p:spPr>
            <a:xfrm>
              <a:off x="6898126" y="2554020"/>
              <a:ext cx="814395" cy="663174"/>
            </a:xfrm>
            <a:custGeom>
              <a:avLst/>
              <a:gdLst/>
              <a:ahLst/>
              <a:cxnLst/>
              <a:rect l="l" t="t" r="r" b="b"/>
              <a:pathLst>
                <a:path w="4373" h="3561" extrusionOk="0">
                  <a:moveTo>
                    <a:pt x="543" y="902"/>
                  </a:moveTo>
                  <a:cubicBezTo>
                    <a:pt x="543" y="902"/>
                    <a:pt x="1" y="1799"/>
                    <a:pt x="551" y="2238"/>
                  </a:cubicBezTo>
                  <a:cubicBezTo>
                    <a:pt x="1115" y="2672"/>
                    <a:pt x="2385" y="3561"/>
                    <a:pt x="2854" y="3547"/>
                  </a:cubicBezTo>
                  <a:cubicBezTo>
                    <a:pt x="3751" y="3524"/>
                    <a:pt x="4372" y="2491"/>
                    <a:pt x="3973" y="1705"/>
                  </a:cubicBezTo>
                  <a:cubicBezTo>
                    <a:pt x="3751" y="1279"/>
                    <a:pt x="2371" y="564"/>
                    <a:pt x="1727" y="281"/>
                  </a:cubicBezTo>
                  <a:cubicBezTo>
                    <a:pt x="1084" y="1"/>
                    <a:pt x="543" y="902"/>
                    <a:pt x="543" y="902"/>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3" name="Google Shape;3493;p104"/>
            <p:cNvSpPr/>
            <p:nvPr/>
          </p:nvSpPr>
          <p:spPr>
            <a:xfrm>
              <a:off x="6898126" y="2721814"/>
              <a:ext cx="726865" cy="495378"/>
            </a:xfrm>
            <a:custGeom>
              <a:avLst/>
              <a:gdLst/>
              <a:ahLst/>
              <a:cxnLst/>
              <a:rect l="l" t="t" r="r" b="b"/>
              <a:pathLst>
                <a:path w="3903" h="2660" extrusionOk="0">
                  <a:moveTo>
                    <a:pt x="543" y="1"/>
                  </a:moveTo>
                  <a:cubicBezTo>
                    <a:pt x="543" y="1"/>
                    <a:pt x="1" y="898"/>
                    <a:pt x="551" y="1337"/>
                  </a:cubicBezTo>
                  <a:cubicBezTo>
                    <a:pt x="1115" y="1771"/>
                    <a:pt x="2385" y="2660"/>
                    <a:pt x="2854" y="2646"/>
                  </a:cubicBezTo>
                  <a:cubicBezTo>
                    <a:pt x="3303" y="2637"/>
                    <a:pt x="3685" y="2371"/>
                    <a:pt x="3903" y="2016"/>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4" name="Google Shape;3494;p104"/>
            <p:cNvSpPr/>
            <p:nvPr/>
          </p:nvSpPr>
          <p:spPr>
            <a:xfrm>
              <a:off x="6992359" y="2644156"/>
              <a:ext cx="245082" cy="313429"/>
            </a:xfrm>
            <a:custGeom>
              <a:avLst/>
              <a:gdLst/>
              <a:ahLst/>
              <a:cxnLst/>
              <a:rect l="l" t="t" r="r" b="b"/>
              <a:pathLst>
                <a:path w="1316" h="1683" extrusionOk="0">
                  <a:moveTo>
                    <a:pt x="369" y="613"/>
                  </a:moveTo>
                  <a:cubicBezTo>
                    <a:pt x="369" y="613"/>
                    <a:pt x="1" y="1235"/>
                    <a:pt x="81" y="1350"/>
                  </a:cubicBezTo>
                  <a:cubicBezTo>
                    <a:pt x="160" y="1475"/>
                    <a:pt x="378" y="1682"/>
                    <a:pt x="529" y="1567"/>
                  </a:cubicBezTo>
                  <a:cubicBezTo>
                    <a:pt x="818" y="1358"/>
                    <a:pt x="1244" y="658"/>
                    <a:pt x="1289" y="311"/>
                  </a:cubicBezTo>
                  <a:cubicBezTo>
                    <a:pt x="1315" y="116"/>
                    <a:pt x="1026" y="23"/>
                    <a:pt x="889" y="14"/>
                  </a:cubicBezTo>
                  <a:cubicBezTo>
                    <a:pt x="738" y="0"/>
                    <a:pt x="369" y="613"/>
                    <a:pt x="369" y="613"/>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5" name="Google Shape;3495;p104"/>
            <p:cNvSpPr/>
            <p:nvPr/>
          </p:nvSpPr>
          <p:spPr>
            <a:xfrm>
              <a:off x="6992359" y="2758129"/>
              <a:ext cx="187164" cy="199455"/>
            </a:xfrm>
            <a:custGeom>
              <a:avLst/>
              <a:gdLst/>
              <a:ahLst/>
              <a:cxnLst/>
              <a:rect l="l" t="t" r="r" b="b"/>
              <a:pathLst>
                <a:path w="1005" h="1071" extrusionOk="0">
                  <a:moveTo>
                    <a:pt x="369" y="1"/>
                  </a:moveTo>
                  <a:cubicBezTo>
                    <a:pt x="369" y="1"/>
                    <a:pt x="1" y="623"/>
                    <a:pt x="81" y="738"/>
                  </a:cubicBezTo>
                  <a:cubicBezTo>
                    <a:pt x="160" y="863"/>
                    <a:pt x="378" y="1070"/>
                    <a:pt x="529" y="955"/>
                  </a:cubicBezTo>
                  <a:cubicBezTo>
                    <a:pt x="666" y="853"/>
                    <a:pt x="853" y="631"/>
                    <a:pt x="1004" y="378"/>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6" name="Google Shape;3496;p104"/>
            <p:cNvSpPr/>
            <p:nvPr/>
          </p:nvSpPr>
          <p:spPr>
            <a:xfrm>
              <a:off x="7180826" y="2758129"/>
              <a:ext cx="245082" cy="312684"/>
            </a:xfrm>
            <a:custGeom>
              <a:avLst/>
              <a:gdLst/>
              <a:ahLst/>
              <a:cxnLst/>
              <a:rect l="l" t="t" r="r" b="b"/>
              <a:pathLst>
                <a:path w="1316" h="1679" extrusionOk="0">
                  <a:moveTo>
                    <a:pt x="383" y="609"/>
                  </a:moveTo>
                  <a:cubicBezTo>
                    <a:pt x="383" y="609"/>
                    <a:pt x="1" y="1230"/>
                    <a:pt x="81" y="1346"/>
                  </a:cubicBezTo>
                  <a:cubicBezTo>
                    <a:pt x="174" y="1475"/>
                    <a:pt x="383" y="1679"/>
                    <a:pt x="529" y="1563"/>
                  </a:cubicBezTo>
                  <a:cubicBezTo>
                    <a:pt x="818" y="1369"/>
                    <a:pt x="1244" y="658"/>
                    <a:pt x="1293" y="312"/>
                  </a:cubicBezTo>
                  <a:cubicBezTo>
                    <a:pt x="1315" y="117"/>
                    <a:pt x="1039" y="37"/>
                    <a:pt x="889" y="10"/>
                  </a:cubicBezTo>
                  <a:cubicBezTo>
                    <a:pt x="751" y="1"/>
                    <a:pt x="383" y="609"/>
                    <a:pt x="383" y="609"/>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7" name="Google Shape;3497;p104"/>
            <p:cNvSpPr/>
            <p:nvPr/>
          </p:nvSpPr>
          <p:spPr>
            <a:xfrm>
              <a:off x="7180826" y="2871544"/>
              <a:ext cx="187164" cy="199269"/>
            </a:xfrm>
            <a:custGeom>
              <a:avLst/>
              <a:gdLst/>
              <a:ahLst/>
              <a:cxnLst/>
              <a:rect l="l" t="t" r="r" b="b"/>
              <a:pathLst>
                <a:path w="1005" h="1070" extrusionOk="0">
                  <a:moveTo>
                    <a:pt x="383" y="0"/>
                  </a:moveTo>
                  <a:cubicBezTo>
                    <a:pt x="383" y="0"/>
                    <a:pt x="1" y="621"/>
                    <a:pt x="81" y="737"/>
                  </a:cubicBezTo>
                  <a:cubicBezTo>
                    <a:pt x="174" y="866"/>
                    <a:pt x="383" y="1070"/>
                    <a:pt x="529" y="954"/>
                  </a:cubicBezTo>
                  <a:cubicBezTo>
                    <a:pt x="680" y="852"/>
                    <a:pt x="853" y="635"/>
                    <a:pt x="1004" y="38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8" name="Google Shape;3498;p104"/>
            <p:cNvSpPr/>
            <p:nvPr/>
          </p:nvSpPr>
          <p:spPr>
            <a:xfrm>
              <a:off x="7371899" y="2871544"/>
              <a:ext cx="244710" cy="313429"/>
            </a:xfrm>
            <a:custGeom>
              <a:avLst/>
              <a:gdLst/>
              <a:ahLst/>
              <a:cxnLst/>
              <a:rect l="l" t="t" r="r" b="b"/>
              <a:pathLst>
                <a:path w="1314" h="1683" extrusionOk="0">
                  <a:moveTo>
                    <a:pt x="369" y="621"/>
                  </a:moveTo>
                  <a:cubicBezTo>
                    <a:pt x="369" y="621"/>
                    <a:pt x="0" y="1234"/>
                    <a:pt x="80" y="1358"/>
                  </a:cubicBezTo>
                  <a:cubicBezTo>
                    <a:pt x="160" y="1473"/>
                    <a:pt x="369" y="1682"/>
                    <a:pt x="529" y="1567"/>
                  </a:cubicBezTo>
                  <a:cubicBezTo>
                    <a:pt x="816" y="1372"/>
                    <a:pt x="1242" y="657"/>
                    <a:pt x="1287" y="311"/>
                  </a:cubicBezTo>
                  <a:cubicBezTo>
                    <a:pt x="1314" y="115"/>
                    <a:pt x="1025" y="35"/>
                    <a:pt x="888" y="14"/>
                  </a:cubicBezTo>
                  <a:cubicBezTo>
                    <a:pt x="736" y="0"/>
                    <a:pt x="369" y="621"/>
                    <a:pt x="369" y="62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9" name="Google Shape;3499;p104"/>
            <p:cNvSpPr/>
            <p:nvPr/>
          </p:nvSpPr>
          <p:spPr>
            <a:xfrm>
              <a:off x="7371899" y="2987194"/>
              <a:ext cx="186791" cy="197779"/>
            </a:xfrm>
            <a:custGeom>
              <a:avLst/>
              <a:gdLst/>
              <a:ahLst/>
              <a:cxnLst/>
              <a:rect l="l" t="t" r="r" b="b"/>
              <a:pathLst>
                <a:path w="1003" h="1062" extrusionOk="0">
                  <a:moveTo>
                    <a:pt x="369" y="0"/>
                  </a:moveTo>
                  <a:cubicBezTo>
                    <a:pt x="369" y="0"/>
                    <a:pt x="0" y="613"/>
                    <a:pt x="80" y="737"/>
                  </a:cubicBezTo>
                  <a:cubicBezTo>
                    <a:pt x="160" y="852"/>
                    <a:pt x="369" y="1061"/>
                    <a:pt x="529" y="946"/>
                  </a:cubicBezTo>
                  <a:cubicBezTo>
                    <a:pt x="666" y="852"/>
                    <a:pt x="853" y="622"/>
                    <a:pt x="1003" y="369"/>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0" name="Google Shape;3500;p104"/>
            <p:cNvSpPr/>
            <p:nvPr/>
          </p:nvSpPr>
          <p:spPr>
            <a:xfrm>
              <a:off x="7101491" y="2768931"/>
              <a:ext cx="58105" cy="62202"/>
            </a:xfrm>
            <a:custGeom>
              <a:avLst/>
              <a:gdLst/>
              <a:ahLst/>
              <a:cxnLst/>
              <a:rect l="l" t="t" r="r" b="b"/>
              <a:pathLst>
                <a:path w="312" h="334" extrusionOk="0">
                  <a:moveTo>
                    <a:pt x="1" y="219"/>
                  </a:moveTo>
                  <a:lnTo>
                    <a:pt x="129" y="10"/>
                  </a:lnTo>
                  <a:cubicBezTo>
                    <a:pt x="138" y="0"/>
                    <a:pt x="152" y="0"/>
                    <a:pt x="160" y="10"/>
                  </a:cubicBezTo>
                  <a:lnTo>
                    <a:pt x="303" y="90"/>
                  </a:lnTo>
                  <a:cubicBezTo>
                    <a:pt x="303" y="90"/>
                    <a:pt x="312" y="103"/>
                    <a:pt x="303" y="116"/>
                  </a:cubicBezTo>
                  <a:lnTo>
                    <a:pt x="174" y="320"/>
                  </a:lnTo>
                  <a:cubicBezTo>
                    <a:pt x="174" y="334"/>
                    <a:pt x="160" y="334"/>
                    <a:pt x="152" y="334"/>
                  </a:cubicBezTo>
                  <a:lnTo>
                    <a:pt x="14" y="240"/>
                  </a:lnTo>
                  <a:cubicBezTo>
                    <a:pt x="1" y="240"/>
                    <a:pt x="1" y="231"/>
                    <a:pt x="1" y="219"/>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1" name="Google Shape;3501;p104"/>
            <p:cNvSpPr/>
            <p:nvPr/>
          </p:nvSpPr>
          <p:spPr>
            <a:xfrm>
              <a:off x="7086592" y="2765020"/>
              <a:ext cx="44882" cy="47117"/>
            </a:xfrm>
            <a:custGeom>
              <a:avLst/>
              <a:gdLst/>
              <a:ahLst/>
              <a:cxnLst/>
              <a:rect l="l" t="t" r="r" b="b"/>
              <a:pathLst>
                <a:path w="241" h="253" extrusionOk="0">
                  <a:moveTo>
                    <a:pt x="1" y="137"/>
                  </a:moveTo>
                  <a:lnTo>
                    <a:pt x="72" y="9"/>
                  </a:lnTo>
                  <a:cubicBezTo>
                    <a:pt x="81" y="9"/>
                    <a:pt x="81" y="0"/>
                    <a:pt x="94" y="0"/>
                  </a:cubicBezTo>
                  <a:lnTo>
                    <a:pt x="117" y="0"/>
                  </a:lnTo>
                  <a:lnTo>
                    <a:pt x="232" y="66"/>
                  </a:lnTo>
                  <a:cubicBezTo>
                    <a:pt x="240" y="66"/>
                    <a:pt x="240" y="80"/>
                    <a:pt x="240" y="88"/>
                  </a:cubicBezTo>
                  <a:lnTo>
                    <a:pt x="240" y="111"/>
                  </a:lnTo>
                  <a:lnTo>
                    <a:pt x="174" y="226"/>
                  </a:lnTo>
                  <a:cubicBezTo>
                    <a:pt x="160" y="240"/>
                    <a:pt x="160" y="240"/>
                    <a:pt x="152" y="252"/>
                  </a:cubicBezTo>
                  <a:cubicBezTo>
                    <a:pt x="138" y="252"/>
                    <a:pt x="130" y="252"/>
                    <a:pt x="130" y="240"/>
                  </a:cubicBezTo>
                  <a:lnTo>
                    <a:pt x="94" y="226"/>
                  </a:lnTo>
                  <a:lnTo>
                    <a:pt x="117" y="181"/>
                  </a:lnTo>
                  <a:lnTo>
                    <a:pt x="138" y="195"/>
                  </a:lnTo>
                  <a:lnTo>
                    <a:pt x="197" y="101"/>
                  </a:lnTo>
                  <a:lnTo>
                    <a:pt x="103" y="44"/>
                  </a:lnTo>
                  <a:lnTo>
                    <a:pt x="45" y="146"/>
                  </a:lnTo>
                  <a:lnTo>
                    <a:pt x="72" y="160"/>
                  </a:lnTo>
                  <a:lnTo>
                    <a:pt x="45" y="195"/>
                  </a:lnTo>
                  <a:lnTo>
                    <a:pt x="15" y="181"/>
                  </a:lnTo>
                  <a:cubicBezTo>
                    <a:pt x="1" y="168"/>
                    <a:pt x="1" y="168"/>
                    <a:pt x="1" y="16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2" name="Google Shape;3502;p104"/>
            <p:cNvSpPr/>
            <p:nvPr/>
          </p:nvSpPr>
          <p:spPr>
            <a:xfrm>
              <a:off x="7485128" y="3000416"/>
              <a:ext cx="57918" cy="62202"/>
            </a:xfrm>
            <a:custGeom>
              <a:avLst/>
              <a:gdLst/>
              <a:ahLst/>
              <a:cxnLst/>
              <a:rect l="l" t="t" r="r" b="b"/>
              <a:pathLst>
                <a:path w="311" h="334" extrusionOk="0">
                  <a:moveTo>
                    <a:pt x="13" y="218"/>
                  </a:moveTo>
                  <a:lnTo>
                    <a:pt x="142" y="9"/>
                  </a:lnTo>
                  <a:cubicBezTo>
                    <a:pt x="142" y="0"/>
                    <a:pt x="151" y="0"/>
                    <a:pt x="165" y="0"/>
                  </a:cubicBezTo>
                  <a:lnTo>
                    <a:pt x="302" y="94"/>
                  </a:lnTo>
                  <a:cubicBezTo>
                    <a:pt x="311" y="94"/>
                    <a:pt x="311" y="103"/>
                    <a:pt x="311" y="115"/>
                  </a:cubicBezTo>
                  <a:lnTo>
                    <a:pt x="187" y="320"/>
                  </a:lnTo>
                  <a:cubicBezTo>
                    <a:pt x="173" y="334"/>
                    <a:pt x="165" y="334"/>
                    <a:pt x="151" y="320"/>
                  </a:cubicBezTo>
                  <a:lnTo>
                    <a:pt x="13" y="240"/>
                  </a:lnTo>
                  <a:cubicBezTo>
                    <a:pt x="13" y="240"/>
                    <a:pt x="1" y="232"/>
                    <a:pt x="13" y="218"/>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3" name="Google Shape;3503;p104"/>
            <p:cNvSpPr/>
            <p:nvPr/>
          </p:nvSpPr>
          <p:spPr>
            <a:xfrm>
              <a:off x="7470229" y="2996319"/>
              <a:ext cx="47303" cy="48979"/>
            </a:xfrm>
            <a:custGeom>
              <a:avLst/>
              <a:gdLst/>
              <a:ahLst/>
              <a:cxnLst/>
              <a:rect l="l" t="t" r="r" b="b"/>
              <a:pathLst>
                <a:path w="254" h="263" extrusionOk="0">
                  <a:moveTo>
                    <a:pt x="14" y="125"/>
                  </a:moveTo>
                  <a:lnTo>
                    <a:pt x="81" y="10"/>
                  </a:lnTo>
                  <a:cubicBezTo>
                    <a:pt x="81" y="0"/>
                    <a:pt x="93" y="0"/>
                    <a:pt x="107" y="0"/>
                  </a:cubicBezTo>
                  <a:lnTo>
                    <a:pt x="129" y="0"/>
                  </a:lnTo>
                  <a:lnTo>
                    <a:pt x="231" y="67"/>
                  </a:lnTo>
                  <a:cubicBezTo>
                    <a:pt x="245" y="67"/>
                    <a:pt x="253" y="80"/>
                    <a:pt x="253" y="90"/>
                  </a:cubicBezTo>
                  <a:cubicBezTo>
                    <a:pt x="253" y="90"/>
                    <a:pt x="253" y="102"/>
                    <a:pt x="245" y="116"/>
                  </a:cubicBezTo>
                  <a:lnTo>
                    <a:pt x="222" y="160"/>
                  </a:lnTo>
                  <a:lnTo>
                    <a:pt x="173" y="137"/>
                  </a:lnTo>
                  <a:lnTo>
                    <a:pt x="196" y="102"/>
                  </a:lnTo>
                  <a:lnTo>
                    <a:pt x="116" y="45"/>
                  </a:lnTo>
                  <a:lnTo>
                    <a:pt x="58" y="137"/>
                  </a:lnTo>
                  <a:lnTo>
                    <a:pt x="187" y="217"/>
                  </a:lnTo>
                  <a:lnTo>
                    <a:pt x="165" y="262"/>
                  </a:lnTo>
                  <a:lnTo>
                    <a:pt x="22" y="174"/>
                  </a:lnTo>
                  <a:cubicBezTo>
                    <a:pt x="14" y="174"/>
                    <a:pt x="14" y="160"/>
                    <a:pt x="1" y="160"/>
                  </a:cubicBezTo>
                  <a:cubicBezTo>
                    <a:pt x="1" y="147"/>
                    <a:pt x="1" y="137"/>
                    <a:pt x="14" y="125"/>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4" name="Google Shape;3504;p104"/>
            <p:cNvSpPr/>
            <p:nvPr/>
          </p:nvSpPr>
          <p:spPr>
            <a:xfrm>
              <a:off x="7273569" y="2859253"/>
              <a:ext cx="76914" cy="105035"/>
            </a:xfrm>
            <a:custGeom>
              <a:avLst/>
              <a:gdLst/>
              <a:ahLst/>
              <a:cxnLst/>
              <a:rect l="l" t="t" r="r" b="b"/>
              <a:pathLst>
                <a:path w="413" h="564" extrusionOk="0">
                  <a:moveTo>
                    <a:pt x="22" y="310"/>
                  </a:moveTo>
                  <a:lnTo>
                    <a:pt x="102" y="181"/>
                  </a:lnTo>
                  <a:lnTo>
                    <a:pt x="182" y="44"/>
                  </a:lnTo>
                  <a:cubicBezTo>
                    <a:pt x="195" y="9"/>
                    <a:pt x="240" y="0"/>
                    <a:pt x="275" y="21"/>
                  </a:cubicBezTo>
                  <a:cubicBezTo>
                    <a:pt x="311" y="0"/>
                    <a:pt x="332" y="0"/>
                    <a:pt x="355" y="9"/>
                  </a:cubicBezTo>
                  <a:lnTo>
                    <a:pt x="412" y="31"/>
                  </a:lnTo>
                  <a:lnTo>
                    <a:pt x="262" y="275"/>
                  </a:lnTo>
                  <a:lnTo>
                    <a:pt x="88" y="564"/>
                  </a:lnTo>
                  <a:lnTo>
                    <a:pt x="45" y="527"/>
                  </a:lnTo>
                  <a:cubicBezTo>
                    <a:pt x="22" y="515"/>
                    <a:pt x="31" y="447"/>
                    <a:pt x="45" y="412"/>
                  </a:cubicBezTo>
                  <a:cubicBezTo>
                    <a:pt x="9" y="390"/>
                    <a:pt x="0" y="341"/>
                    <a:pt x="22" y="31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5" name="Google Shape;3505;p104"/>
            <p:cNvSpPr/>
            <p:nvPr/>
          </p:nvSpPr>
          <p:spPr>
            <a:xfrm>
              <a:off x="7296661" y="2925179"/>
              <a:ext cx="21603" cy="21603"/>
            </a:xfrm>
            <a:custGeom>
              <a:avLst/>
              <a:gdLst/>
              <a:ahLst/>
              <a:cxnLst/>
              <a:rect l="l" t="t" r="r" b="b"/>
              <a:pathLst>
                <a:path w="116" h="116" extrusionOk="0">
                  <a:moveTo>
                    <a:pt x="13" y="23"/>
                  </a:moveTo>
                  <a:cubicBezTo>
                    <a:pt x="36" y="1"/>
                    <a:pt x="58" y="1"/>
                    <a:pt x="81" y="14"/>
                  </a:cubicBezTo>
                  <a:cubicBezTo>
                    <a:pt x="116" y="23"/>
                    <a:pt x="116" y="58"/>
                    <a:pt x="107" y="81"/>
                  </a:cubicBezTo>
                  <a:cubicBezTo>
                    <a:pt x="93" y="103"/>
                    <a:pt x="58" y="116"/>
                    <a:pt x="36" y="103"/>
                  </a:cubicBezTo>
                  <a:cubicBezTo>
                    <a:pt x="13" y="81"/>
                    <a:pt x="1" y="58"/>
                    <a:pt x="13" y="23"/>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6" name="Google Shape;3506;p104"/>
            <p:cNvSpPr/>
            <p:nvPr/>
          </p:nvSpPr>
          <p:spPr>
            <a:xfrm>
              <a:off x="7327203" y="2875641"/>
              <a:ext cx="20858" cy="21603"/>
            </a:xfrm>
            <a:custGeom>
              <a:avLst/>
              <a:gdLst/>
              <a:ahLst/>
              <a:cxnLst/>
              <a:rect l="l" t="t" r="r" b="b"/>
              <a:pathLst>
                <a:path w="112" h="116" extrusionOk="0">
                  <a:moveTo>
                    <a:pt x="9" y="36"/>
                  </a:moveTo>
                  <a:cubicBezTo>
                    <a:pt x="23" y="13"/>
                    <a:pt x="54" y="0"/>
                    <a:pt x="81" y="13"/>
                  </a:cubicBezTo>
                  <a:cubicBezTo>
                    <a:pt x="103" y="27"/>
                    <a:pt x="112" y="58"/>
                    <a:pt x="103" y="85"/>
                  </a:cubicBezTo>
                  <a:cubicBezTo>
                    <a:pt x="81" y="115"/>
                    <a:pt x="54" y="115"/>
                    <a:pt x="23" y="107"/>
                  </a:cubicBezTo>
                  <a:cubicBezTo>
                    <a:pt x="1" y="93"/>
                    <a:pt x="1" y="58"/>
                    <a:pt x="9" y="36"/>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7" name="Google Shape;3507;p104"/>
            <p:cNvSpPr/>
            <p:nvPr/>
          </p:nvSpPr>
          <p:spPr>
            <a:xfrm>
              <a:off x="7266864" y="2931697"/>
              <a:ext cx="25886" cy="10988"/>
            </a:xfrm>
            <a:custGeom>
              <a:avLst/>
              <a:gdLst/>
              <a:ahLst/>
              <a:cxnLst/>
              <a:rect l="l" t="t" r="r" b="b"/>
              <a:pathLst>
                <a:path w="139" h="59" extrusionOk="0">
                  <a:moveTo>
                    <a:pt x="1" y="37"/>
                  </a:moveTo>
                  <a:lnTo>
                    <a:pt x="124" y="1"/>
                  </a:lnTo>
                  <a:lnTo>
                    <a:pt x="138" y="23"/>
                  </a:lnTo>
                  <a:lnTo>
                    <a:pt x="1" y="58"/>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8" name="Google Shape;3508;p104"/>
            <p:cNvSpPr/>
            <p:nvPr/>
          </p:nvSpPr>
          <p:spPr>
            <a:xfrm>
              <a:off x="7266864" y="2938587"/>
              <a:ext cx="6891" cy="10801"/>
            </a:xfrm>
            <a:custGeom>
              <a:avLst/>
              <a:gdLst/>
              <a:ahLst/>
              <a:cxnLst/>
              <a:rect l="l" t="t" r="r" b="b"/>
              <a:pathLst>
                <a:path w="37" h="58" extrusionOk="0">
                  <a:moveTo>
                    <a:pt x="22" y="0"/>
                  </a:moveTo>
                  <a:lnTo>
                    <a:pt x="36" y="44"/>
                  </a:lnTo>
                  <a:lnTo>
                    <a:pt x="9" y="58"/>
                  </a:lnTo>
                  <a:lnTo>
                    <a:pt x="1"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9" name="Google Shape;3509;p104"/>
            <p:cNvSpPr/>
            <p:nvPr/>
          </p:nvSpPr>
          <p:spPr>
            <a:xfrm>
              <a:off x="6724559" y="3021833"/>
              <a:ext cx="397048" cy="882928"/>
            </a:xfrm>
            <a:custGeom>
              <a:avLst/>
              <a:gdLst/>
              <a:ahLst/>
              <a:cxnLst/>
              <a:rect l="l" t="t" r="r" b="b"/>
              <a:pathLst>
                <a:path w="2132" h="4741" extrusionOk="0">
                  <a:moveTo>
                    <a:pt x="1" y="334"/>
                  </a:moveTo>
                  <a:lnTo>
                    <a:pt x="600" y="174"/>
                  </a:lnTo>
                  <a:lnTo>
                    <a:pt x="1195" y="0"/>
                  </a:lnTo>
                  <a:lnTo>
                    <a:pt x="1656" y="1865"/>
                  </a:lnTo>
                  <a:lnTo>
                    <a:pt x="1532" y="1981"/>
                  </a:lnTo>
                  <a:lnTo>
                    <a:pt x="2131" y="4257"/>
                  </a:lnTo>
                  <a:lnTo>
                    <a:pt x="1874" y="4741"/>
                  </a:lnTo>
                  <a:lnTo>
                    <a:pt x="1404" y="4466"/>
                  </a:lnTo>
                  <a:lnTo>
                    <a:pt x="738" y="2211"/>
                  </a:lnTo>
                  <a:lnTo>
                    <a:pt x="564" y="2163"/>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0" name="Google Shape;3510;p104"/>
            <p:cNvSpPr/>
            <p:nvPr/>
          </p:nvSpPr>
          <p:spPr>
            <a:xfrm>
              <a:off x="6836297" y="3021833"/>
              <a:ext cx="285308" cy="882928"/>
            </a:xfrm>
            <a:custGeom>
              <a:avLst/>
              <a:gdLst/>
              <a:ahLst/>
              <a:cxnLst/>
              <a:rect l="l" t="t" r="r" b="b"/>
              <a:pathLst>
                <a:path w="1532" h="4741" extrusionOk="0">
                  <a:moveTo>
                    <a:pt x="0" y="174"/>
                  </a:moveTo>
                  <a:lnTo>
                    <a:pt x="595" y="0"/>
                  </a:lnTo>
                  <a:lnTo>
                    <a:pt x="1056" y="1865"/>
                  </a:lnTo>
                  <a:lnTo>
                    <a:pt x="932" y="1981"/>
                  </a:lnTo>
                  <a:lnTo>
                    <a:pt x="1531" y="4257"/>
                  </a:lnTo>
                  <a:lnTo>
                    <a:pt x="1274" y="474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1" name="Google Shape;3511;p104"/>
            <p:cNvSpPr/>
            <p:nvPr/>
          </p:nvSpPr>
          <p:spPr>
            <a:xfrm>
              <a:off x="6544473" y="2700398"/>
              <a:ext cx="572106" cy="581232"/>
            </a:xfrm>
            <a:custGeom>
              <a:avLst/>
              <a:gdLst/>
              <a:ahLst/>
              <a:cxnLst/>
              <a:rect l="l" t="t" r="r" b="b"/>
              <a:pathLst>
                <a:path w="3072" h="3121" extrusionOk="0">
                  <a:moveTo>
                    <a:pt x="1127" y="311"/>
                  </a:moveTo>
                  <a:cubicBezTo>
                    <a:pt x="1127" y="311"/>
                    <a:pt x="0" y="622"/>
                    <a:pt x="23" y="1105"/>
                  </a:cubicBezTo>
                  <a:cubicBezTo>
                    <a:pt x="58" y="1576"/>
                    <a:pt x="218" y="2588"/>
                    <a:pt x="564" y="2775"/>
                  </a:cubicBezTo>
                  <a:cubicBezTo>
                    <a:pt x="1207" y="3121"/>
                    <a:pt x="2499" y="2752"/>
                    <a:pt x="2868" y="2131"/>
                  </a:cubicBezTo>
                  <a:cubicBezTo>
                    <a:pt x="3071" y="1794"/>
                    <a:pt x="2682" y="839"/>
                    <a:pt x="2463" y="413"/>
                  </a:cubicBezTo>
                  <a:cubicBezTo>
                    <a:pt x="2246" y="1"/>
                    <a:pt x="1127" y="311"/>
                    <a:pt x="1127" y="311"/>
                  </a:cubicBezTo>
                  <a:close/>
                  <a:moveTo>
                    <a:pt x="1207" y="622"/>
                  </a:moveTo>
                  <a:cubicBezTo>
                    <a:pt x="1207" y="622"/>
                    <a:pt x="910" y="715"/>
                    <a:pt x="910" y="782"/>
                  </a:cubicBezTo>
                  <a:cubicBezTo>
                    <a:pt x="897" y="862"/>
                    <a:pt x="919" y="1034"/>
                    <a:pt x="999" y="1056"/>
                  </a:cubicBezTo>
                  <a:cubicBezTo>
                    <a:pt x="1150" y="1093"/>
                    <a:pt x="1496" y="999"/>
                    <a:pt x="1611" y="884"/>
                  </a:cubicBezTo>
                  <a:cubicBezTo>
                    <a:pt x="1670" y="826"/>
                    <a:pt x="1598" y="679"/>
                    <a:pt x="1554" y="608"/>
                  </a:cubicBezTo>
                  <a:cubicBezTo>
                    <a:pt x="1510" y="542"/>
                    <a:pt x="1207" y="622"/>
                    <a:pt x="1207" y="622"/>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2" name="Google Shape;3512;p104"/>
            <p:cNvSpPr/>
            <p:nvPr/>
          </p:nvSpPr>
          <p:spPr>
            <a:xfrm>
              <a:off x="6569987" y="2740996"/>
              <a:ext cx="510277" cy="540633"/>
            </a:xfrm>
            <a:custGeom>
              <a:avLst/>
              <a:gdLst/>
              <a:ahLst/>
              <a:cxnLst/>
              <a:rect l="l" t="t" r="r" b="b"/>
              <a:pathLst>
                <a:path w="2740" h="2903" extrusionOk="0">
                  <a:moveTo>
                    <a:pt x="414" y="2543"/>
                  </a:moveTo>
                  <a:cubicBezTo>
                    <a:pt x="414" y="2557"/>
                    <a:pt x="427" y="2557"/>
                    <a:pt x="427" y="2557"/>
                  </a:cubicBezTo>
                  <a:cubicBezTo>
                    <a:pt x="1070" y="2903"/>
                    <a:pt x="2362" y="2534"/>
                    <a:pt x="2731" y="1913"/>
                  </a:cubicBezTo>
                  <a:cubicBezTo>
                    <a:pt x="2740" y="1913"/>
                    <a:pt x="2740" y="1913"/>
                    <a:pt x="2740" y="1899"/>
                  </a:cubicBezTo>
                  <a:cubicBezTo>
                    <a:pt x="2740" y="1473"/>
                    <a:pt x="2465" y="772"/>
                    <a:pt x="2291" y="426"/>
                  </a:cubicBezTo>
                  <a:cubicBezTo>
                    <a:pt x="2074" y="0"/>
                    <a:pt x="1035" y="289"/>
                    <a:pt x="1035" y="289"/>
                  </a:cubicBezTo>
                  <a:cubicBezTo>
                    <a:pt x="1035" y="289"/>
                    <a:pt x="1" y="576"/>
                    <a:pt x="46" y="1047"/>
                  </a:cubicBezTo>
                  <a:cubicBezTo>
                    <a:pt x="68" y="1438"/>
                    <a:pt x="196" y="2188"/>
                    <a:pt x="414" y="2543"/>
                  </a:cubicBezTo>
                  <a:close/>
                  <a:moveTo>
                    <a:pt x="1070" y="404"/>
                  </a:moveTo>
                  <a:cubicBezTo>
                    <a:pt x="1070" y="404"/>
                    <a:pt x="773" y="497"/>
                    <a:pt x="773" y="564"/>
                  </a:cubicBezTo>
                  <a:cubicBezTo>
                    <a:pt x="760" y="644"/>
                    <a:pt x="782" y="816"/>
                    <a:pt x="862" y="838"/>
                  </a:cubicBezTo>
                  <a:cubicBezTo>
                    <a:pt x="1013" y="875"/>
                    <a:pt x="1359" y="781"/>
                    <a:pt x="1474" y="666"/>
                  </a:cubicBezTo>
                  <a:cubicBezTo>
                    <a:pt x="1533" y="608"/>
                    <a:pt x="1461" y="461"/>
                    <a:pt x="1417" y="390"/>
                  </a:cubicBezTo>
                  <a:cubicBezTo>
                    <a:pt x="1373" y="324"/>
                    <a:pt x="1070" y="404"/>
                    <a:pt x="1070" y="404"/>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3" name="Google Shape;3513;p104"/>
            <p:cNvSpPr/>
            <p:nvPr/>
          </p:nvSpPr>
          <p:spPr>
            <a:xfrm>
              <a:off x="6569987" y="2794631"/>
              <a:ext cx="313429" cy="454780"/>
            </a:xfrm>
            <a:custGeom>
              <a:avLst/>
              <a:gdLst/>
              <a:ahLst/>
              <a:cxnLst/>
              <a:rect l="l" t="t" r="r" b="b"/>
              <a:pathLst>
                <a:path w="1683" h="2442" extrusionOk="0">
                  <a:moveTo>
                    <a:pt x="414" y="2255"/>
                  </a:moveTo>
                  <a:cubicBezTo>
                    <a:pt x="414" y="2269"/>
                    <a:pt x="427" y="2269"/>
                    <a:pt x="427" y="2269"/>
                  </a:cubicBezTo>
                  <a:cubicBezTo>
                    <a:pt x="747" y="2441"/>
                    <a:pt x="1230" y="2428"/>
                    <a:pt x="1683" y="2312"/>
                  </a:cubicBezTo>
                  <a:lnTo>
                    <a:pt x="1186" y="520"/>
                  </a:lnTo>
                  <a:cubicBezTo>
                    <a:pt x="1070" y="550"/>
                    <a:pt x="947" y="564"/>
                    <a:pt x="862" y="550"/>
                  </a:cubicBezTo>
                  <a:cubicBezTo>
                    <a:pt x="782" y="528"/>
                    <a:pt x="760" y="356"/>
                    <a:pt x="773" y="276"/>
                  </a:cubicBezTo>
                  <a:cubicBezTo>
                    <a:pt x="773" y="209"/>
                    <a:pt x="1070" y="116"/>
                    <a:pt x="1070" y="116"/>
                  </a:cubicBezTo>
                  <a:lnTo>
                    <a:pt x="1035" y="1"/>
                  </a:lnTo>
                  <a:cubicBezTo>
                    <a:pt x="1035" y="1"/>
                    <a:pt x="1" y="288"/>
                    <a:pt x="46" y="759"/>
                  </a:cubicBezTo>
                  <a:cubicBezTo>
                    <a:pt x="68" y="1150"/>
                    <a:pt x="196" y="1900"/>
                    <a:pt x="414" y="2255"/>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4" name="Google Shape;3514;p104"/>
            <p:cNvSpPr/>
            <p:nvPr/>
          </p:nvSpPr>
          <p:spPr>
            <a:xfrm>
              <a:off x="6526967" y="2479713"/>
              <a:ext cx="407849" cy="401145"/>
            </a:xfrm>
            <a:custGeom>
              <a:avLst/>
              <a:gdLst/>
              <a:ahLst/>
              <a:cxnLst/>
              <a:rect l="l" t="t" r="r" b="b"/>
              <a:pathLst>
                <a:path w="2190" h="2154" extrusionOk="0">
                  <a:moveTo>
                    <a:pt x="1035" y="0"/>
                  </a:moveTo>
                  <a:lnTo>
                    <a:pt x="1049" y="0"/>
                  </a:lnTo>
                  <a:lnTo>
                    <a:pt x="1062" y="0"/>
                  </a:lnTo>
                  <a:lnTo>
                    <a:pt x="1071" y="0"/>
                  </a:lnTo>
                  <a:lnTo>
                    <a:pt x="1084" y="0"/>
                  </a:lnTo>
                  <a:lnTo>
                    <a:pt x="1106" y="0"/>
                  </a:lnTo>
                  <a:lnTo>
                    <a:pt x="1129" y="0"/>
                  </a:lnTo>
                  <a:cubicBezTo>
                    <a:pt x="1199" y="0"/>
                    <a:pt x="1266" y="9"/>
                    <a:pt x="1338" y="23"/>
                  </a:cubicBezTo>
                  <a:lnTo>
                    <a:pt x="1359" y="23"/>
                  </a:lnTo>
                  <a:cubicBezTo>
                    <a:pt x="1373" y="31"/>
                    <a:pt x="1373" y="31"/>
                    <a:pt x="1381" y="31"/>
                  </a:cubicBezTo>
                  <a:lnTo>
                    <a:pt x="1395" y="31"/>
                  </a:lnTo>
                  <a:lnTo>
                    <a:pt x="1404" y="31"/>
                  </a:lnTo>
                  <a:cubicBezTo>
                    <a:pt x="1417" y="45"/>
                    <a:pt x="1417" y="45"/>
                    <a:pt x="1430" y="45"/>
                  </a:cubicBezTo>
                  <a:cubicBezTo>
                    <a:pt x="1488" y="67"/>
                    <a:pt x="1532" y="89"/>
                    <a:pt x="1590" y="111"/>
                  </a:cubicBezTo>
                  <a:lnTo>
                    <a:pt x="1604" y="111"/>
                  </a:lnTo>
                  <a:cubicBezTo>
                    <a:pt x="1604" y="111"/>
                    <a:pt x="1604" y="125"/>
                    <a:pt x="1612" y="125"/>
                  </a:cubicBezTo>
                  <a:lnTo>
                    <a:pt x="1625" y="125"/>
                  </a:lnTo>
                  <a:lnTo>
                    <a:pt x="1635" y="138"/>
                  </a:lnTo>
                  <a:lnTo>
                    <a:pt x="1648" y="138"/>
                  </a:lnTo>
                  <a:lnTo>
                    <a:pt x="1648" y="147"/>
                  </a:lnTo>
                  <a:cubicBezTo>
                    <a:pt x="1879" y="285"/>
                    <a:pt x="2061" y="506"/>
                    <a:pt x="2141" y="781"/>
                  </a:cubicBezTo>
                  <a:cubicBezTo>
                    <a:pt x="2190" y="963"/>
                    <a:pt x="2190" y="1150"/>
                    <a:pt x="2153" y="1323"/>
                  </a:cubicBezTo>
                  <a:lnTo>
                    <a:pt x="2153" y="1332"/>
                  </a:lnTo>
                  <a:cubicBezTo>
                    <a:pt x="2141" y="1332"/>
                    <a:pt x="2141" y="1346"/>
                    <a:pt x="2141" y="1346"/>
                  </a:cubicBezTo>
                  <a:lnTo>
                    <a:pt x="2141" y="1367"/>
                  </a:lnTo>
                  <a:cubicBezTo>
                    <a:pt x="2131" y="1381"/>
                    <a:pt x="2131" y="1381"/>
                    <a:pt x="2131" y="1389"/>
                  </a:cubicBezTo>
                  <a:cubicBezTo>
                    <a:pt x="2096" y="1389"/>
                    <a:pt x="2051" y="1381"/>
                    <a:pt x="2003" y="1381"/>
                  </a:cubicBezTo>
                  <a:cubicBezTo>
                    <a:pt x="2003" y="1367"/>
                    <a:pt x="2016" y="1358"/>
                    <a:pt x="2016" y="1346"/>
                  </a:cubicBezTo>
                  <a:cubicBezTo>
                    <a:pt x="2016" y="1332"/>
                    <a:pt x="2030" y="1323"/>
                    <a:pt x="2030" y="1323"/>
                  </a:cubicBezTo>
                  <a:cubicBezTo>
                    <a:pt x="2061" y="1194"/>
                    <a:pt x="2061" y="1057"/>
                    <a:pt x="2051" y="932"/>
                  </a:cubicBezTo>
                  <a:cubicBezTo>
                    <a:pt x="2038" y="897"/>
                    <a:pt x="2030" y="848"/>
                    <a:pt x="2016" y="817"/>
                  </a:cubicBezTo>
                  <a:cubicBezTo>
                    <a:pt x="1994" y="737"/>
                    <a:pt x="1959" y="653"/>
                    <a:pt x="1923" y="586"/>
                  </a:cubicBezTo>
                  <a:cubicBezTo>
                    <a:pt x="1887" y="537"/>
                    <a:pt x="1865" y="493"/>
                    <a:pt x="1821" y="449"/>
                  </a:cubicBezTo>
                  <a:cubicBezTo>
                    <a:pt x="1785" y="414"/>
                    <a:pt x="1750" y="369"/>
                    <a:pt x="1705" y="334"/>
                  </a:cubicBezTo>
                  <a:cubicBezTo>
                    <a:pt x="1670" y="297"/>
                    <a:pt x="1625" y="275"/>
                    <a:pt x="1590" y="254"/>
                  </a:cubicBezTo>
                  <a:lnTo>
                    <a:pt x="1577" y="254"/>
                  </a:lnTo>
                  <a:lnTo>
                    <a:pt x="1577" y="240"/>
                  </a:lnTo>
                  <a:lnTo>
                    <a:pt x="1568" y="240"/>
                  </a:lnTo>
                  <a:lnTo>
                    <a:pt x="1555" y="227"/>
                  </a:lnTo>
                  <a:lnTo>
                    <a:pt x="1545" y="227"/>
                  </a:lnTo>
                  <a:cubicBezTo>
                    <a:pt x="1488" y="195"/>
                    <a:pt x="1439" y="169"/>
                    <a:pt x="1381" y="160"/>
                  </a:cubicBezTo>
                  <a:lnTo>
                    <a:pt x="1373" y="160"/>
                  </a:lnTo>
                  <a:lnTo>
                    <a:pt x="1359" y="147"/>
                  </a:lnTo>
                  <a:lnTo>
                    <a:pt x="1346" y="147"/>
                  </a:lnTo>
                  <a:lnTo>
                    <a:pt x="1338" y="147"/>
                  </a:lnTo>
                  <a:lnTo>
                    <a:pt x="1324" y="147"/>
                  </a:lnTo>
                  <a:lnTo>
                    <a:pt x="1315" y="138"/>
                  </a:lnTo>
                  <a:lnTo>
                    <a:pt x="1301" y="138"/>
                  </a:lnTo>
                  <a:cubicBezTo>
                    <a:pt x="1244" y="125"/>
                    <a:pt x="1178" y="111"/>
                    <a:pt x="1119" y="111"/>
                  </a:cubicBezTo>
                  <a:lnTo>
                    <a:pt x="1106" y="111"/>
                  </a:lnTo>
                  <a:lnTo>
                    <a:pt x="1093" y="111"/>
                  </a:lnTo>
                  <a:lnTo>
                    <a:pt x="1084" y="111"/>
                  </a:lnTo>
                  <a:cubicBezTo>
                    <a:pt x="1035" y="111"/>
                    <a:pt x="978" y="125"/>
                    <a:pt x="924" y="138"/>
                  </a:cubicBezTo>
                  <a:cubicBezTo>
                    <a:pt x="867" y="138"/>
                    <a:pt x="818" y="160"/>
                    <a:pt x="760" y="169"/>
                  </a:cubicBezTo>
                  <a:cubicBezTo>
                    <a:pt x="715" y="195"/>
                    <a:pt x="658" y="218"/>
                    <a:pt x="609" y="240"/>
                  </a:cubicBezTo>
                  <a:cubicBezTo>
                    <a:pt x="543" y="285"/>
                    <a:pt x="472" y="342"/>
                    <a:pt x="414" y="400"/>
                  </a:cubicBezTo>
                  <a:cubicBezTo>
                    <a:pt x="392" y="435"/>
                    <a:pt x="356" y="457"/>
                    <a:pt x="334" y="493"/>
                  </a:cubicBezTo>
                  <a:cubicBezTo>
                    <a:pt x="254" y="595"/>
                    <a:pt x="197" y="711"/>
                    <a:pt x="174" y="840"/>
                  </a:cubicBezTo>
                  <a:lnTo>
                    <a:pt x="160" y="848"/>
                  </a:lnTo>
                  <a:lnTo>
                    <a:pt x="160" y="861"/>
                  </a:lnTo>
                  <a:cubicBezTo>
                    <a:pt x="139" y="963"/>
                    <a:pt x="139" y="1057"/>
                    <a:pt x="139" y="1150"/>
                  </a:cubicBezTo>
                  <a:cubicBezTo>
                    <a:pt x="152" y="1207"/>
                    <a:pt x="160" y="1274"/>
                    <a:pt x="174" y="1332"/>
                  </a:cubicBezTo>
                  <a:cubicBezTo>
                    <a:pt x="187" y="1367"/>
                    <a:pt x="197" y="1403"/>
                    <a:pt x="209" y="1438"/>
                  </a:cubicBezTo>
                  <a:cubicBezTo>
                    <a:pt x="254" y="1541"/>
                    <a:pt x="312" y="1633"/>
                    <a:pt x="383" y="1713"/>
                  </a:cubicBezTo>
                  <a:lnTo>
                    <a:pt x="392" y="1727"/>
                  </a:lnTo>
                  <a:cubicBezTo>
                    <a:pt x="405" y="1727"/>
                    <a:pt x="405" y="1735"/>
                    <a:pt x="405" y="1735"/>
                  </a:cubicBezTo>
                  <a:lnTo>
                    <a:pt x="414" y="1735"/>
                  </a:lnTo>
                  <a:cubicBezTo>
                    <a:pt x="414" y="1749"/>
                    <a:pt x="427" y="1749"/>
                    <a:pt x="427" y="1758"/>
                  </a:cubicBezTo>
                  <a:lnTo>
                    <a:pt x="441" y="1772"/>
                  </a:lnTo>
                  <a:lnTo>
                    <a:pt x="449" y="1784"/>
                  </a:lnTo>
                  <a:cubicBezTo>
                    <a:pt x="565" y="1887"/>
                    <a:pt x="703" y="1967"/>
                    <a:pt x="867" y="2002"/>
                  </a:cubicBezTo>
                  <a:cubicBezTo>
                    <a:pt x="1013" y="2038"/>
                    <a:pt x="1178" y="2047"/>
                    <a:pt x="1324" y="2002"/>
                  </a:cubicBezTo>
                  <a:lnTo>
                    <a:pt x="1338" y="2002"/>
                  </a:lnTo>
                  <a:lnTo>
                    <a:pt x="1359" y="2002"/>
                  </a:lnTo>
                  <a:lnTo>
                    <a:pt x="1373" y="1989"/>
                  </a:lnTo>
                  <a:lnTo>
                    <a:pt x="1381" y="1989"/>
                  </a:lnTo>
                  <a:lnTo>
                    <a:pt x="1395" y="1989"/>
                  </a:lnTo>
                  <a:cubicBezTo>
                    <a:pt x="1497" y="1953"/>
                    <a:pt x="1590" y="1900"/>
                    <a:pt x="1670" y="1842"/>
                  </a:cubicBezTo>
                  <a:cubicBezTo>
                    <a:pt x="1692" y="1873"/>
                    <a:pt x="1715" y="1922"/>
                    <a:pt x="1715" y="1953"/>
                  </a:cubicBezTo>
                  <a:cubicBezTo>
                    <a:pt x="1545" y="2082"/>
                    <a:pt x="1338" y="2153"/>
                    <a:pt x="1119" y="2153"/>
                  </a:cubicBezTo>
                  <a:lnTo>
                    <a:pt x="1106" y="2153"/>
                  </a:lnTo>
                  <a:cubicBezTo>
                    <a:pt x="1013" y="2153"/>
                    <a:pt x="924" y="2139"/>
                    <a:pt x="832" y="2118"/>
                  </a:cubicBezTo>
                  <a:cubicBezTo>
                    <a:pt x="738" y="2096"/>
                    <a:pt x="658" y="2059"/>
                    <a:pt x="565" y="2011"/>
                  </a:cubicBezTo>
                  <a:lnTo>
                    <a:pt x="556" y="2011"/>
                  </a:lnTo>
                  <a:cubicBezTo>
                    <a:pt x="326" y="1873"/>
                    <a:pt x="139" y="1643"/>
                    <a:pt x="59" y="1367"/>
                  </a:cubicBezTo>
                  <a:cubicBezTo>
                    <a:pt x="1" y="1186"/>
                    <a:pt x="1" y="999"/>
                    <a:pt x="45" y="826"/>
                  </a:cubicBezTo>
                  <a:lnTo>
                    <a:pt x="45" y="803"/>
                  </a:lnTo>
                  <a:lnTo>
                    <a:pt x="59" y="795"/>
                  </a:lnTo>
                  <a:cubicBezTo>
                    <a:pt x="103" y="621"/>
                    <a:pt x="197" y="457"/>
                    <a:pt x="326" y="320"/>
                  </a:cubicBezTo>
                  <a:cubicBezTo>
                    <a:pt x="521" y="111"/>
                    <a:pt x="783" y="9"/>
                    <a:pt x="1035"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5" name="Google Shape;3515;p104"/>
            <p:cNvSpPr/>
            <p:nvPr/>
          </p:nvSpPr>
          <p:spPr>
            <a:xfrm>
              <a:off x="6439438" y="1546508"/>
              <a:ext cx="1379052" cy="1089646"/>
            </a:xfrm>
            <a:custGeom>
              <a:avLst/>
              <a:gdLst/>
              <a:ahLst/>
              <a:cxnLst/>
              <a:rect l="l" t="t" r="r" b="b"/>
              <a:pathLst>
                <a:path w="7405" h="5851" extrusionOk="0">
                  <a:moveTo>
                    <a:pt x="4408" y="1474"/>
                  </a:moveTo>
                  <a:cubicBezTo>
                    <a:pt x="4408" y="1474"/>
                    <a:pt x="253" y="4204"/>
                    <a:pt x="125" y="4434"/>
                  </a:cubicBezTo>
                  <a:cubicBezTo>
                    <a:pt x="1" y="4665"/>
                    <a:pt x="147" y="5091"/>
                    <a:pt x="493" y="5468"/>
                  </a:cubicBezTo>
                  <a:cubicBezTo>
                    <a:pt x="853" y="5851"/>
                    <a:pt x="1026" y="5722"/>
                    <a:pt x="1222" y="5691"/>
                  </a:cubicBezTo>
                  <a:cubicBezTo>
                    <a:pt x="1425" y="5642"/>
                    <a:pt x="4258" y="3870"/>
                    <a:pt x="5020" y="3684"/>
                  </a:cubicBezTo>
                  <a:lnTo>
                    <a:pt x="5766" y="3511"/>
                  </a:lnTo>
                  <a:cubicBezTo>
                    <a:pt x="5766" y="3511"/>
                    <a:pt x="7404" y="2579"/>
                    <a:pt x="7288" y="1971"/>
                  </a:cubicBezTo>
                  <a:cubicBezTo>
                    <a:pt x="7160" y="1371"/>
                    <a:pt x="4625" y="1"/>
                    <a:pt x="4408" y="1474"/>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6" name="Google Shape;3516;p104"/>
            <p:cNvSpPr/>
            <p:nvPr/>
          </p:nvSpPr>
          <p:spPr>
            <a:xfrm>
              <a:off x="6441115" y="1711695"/>
              <a:ext cx="1181273" cy="826127"/>
            </a:xfrm>
            <a:custGeom>
              <a:avLst/>
              <a:gdLst/>
              <a:ahLst/>
              <a:cxnLst/>
              <a:rect l="l" t="t" r="r" b="b"/>
              <a:pathLst>
                <a:path w="6343" h="4436" extrusionOk="0">
                  <a:moveTo>
                    <a:pt x="4399" y="587"/>
                  </a:moveTo>
                  <a:cubicBezTo>
                    <a:pt x="4399" y="587"/>
                    <a:pt x="244" y="3317"/>
                    <a:pt x="116" y="3547"/>
                  </a:cubicBezTo>
                  <a:cubicBezTo>
                    <a:pt x="0" y="3743"/>
                    <a:pt x="107" y="4098"/>
                    <a:pt x="369" y="4435"/>
                  </a:cubicBezTo>
                  <a:lnTo>
                    <a:pt x="6343" y="267"/>
                  </a:lnTo>
                  <a:cubicBezTo>
                    <a:pt x="5468" y="1"/>
                    <a:pt x="4399" y="587"/>
                    <a:pt x="4399" y="587"/>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7" name="Google Shape;3517;p104"/>
            <p:cNvSpPr/>
            <p:nvPr/>
          </p:nvSpPr>
          <p:spPr>
            <a:xfrm>
              <a:off x="6488231" y="2322534"/>
              <a:ext cx="229997" cy="253090"/>
            </a:xfrm>
            <a:custGeom>
              <a:avLst/>
              <a:gdLst/>
              <a:ahLst/>
              <a:cxnLst/>
              <a:rect l="l" t="t" r="r" b="b"/>
              <a:pathLst>
                <a:path w="1235" h="1359" extrusionOk="0">
                  <a:moveTo>
                    <a:pt x="706" y="37"/>
                  </a:moveTo>
                  <a:lnTo>
                    <a:pt x="1235" y="982"/>
                  </a:lnTo>
                  <a:cubicBezTo>
                    <a:pt x="1235" y="982"/>
                    <a:pt x="773" y="1279"/>
                    <a:pt x="542" y="1315"/>
                  </a:cubicBezTo>
                  <a:cubicBezTo>
                    <a:pt x="311" y="1359"/>
                    <a:pt x="1" y="672"/>
                    <a:pt x="1" y="533"/>
                  </a:cubicBezTo>
                  <a:cubicBezTo>
                    <a:pt x="1" y="392"/>
                    <a:pt x="542" y="1"/>
                    <a:pt x="706" y="37"/>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8" name="Google Shape;3518;p104"/>
            <p:cNvSpPr/>
            <p:nvPr/>
          </p:nvSpPr>
          <p:spPr>
            <a:xfrm>
              <a:off x="7912529" y="652970"/>
              <a:ext cx="996903" cy="1268988"/>
            </a:xfrm>
            <a:custGeom>
              <a:avLst/>
              <a:gdLst/>
              <a:ahLst/>
              <a:cxnLst/>
              <a:rect l="l" t="t" r="r" b="b"/>
              <a:pathLst>
                <a:path w="5353" h="6814" extrusionOk="0">
                  <a:moveTo>
                    <a:pt x="5353" y="1"/>
                  </a:moveTo>
                  <a:lnTo>
                    <a:pt x="0" y="1483"/>
                  </a:lnTo>
                  <a:lnTo>
                    <a:pt x="1482" y="6814"/>
                  </a:lnTo>
                  <a:lnTo>
                    <a:pt x="5353" y="5743"/>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9" name="Google Shape;3519;p104"/>
            <p:cNvSpPr/>
            <p:nvPr/>
          </p:nvSpPr>
          <p:spPr>
            <a:xfrm>
              <a:off x="7912529" y="652970"/>
              <a:ext cx="996903" cy="773982"/>
            </a:xfrm>
            <a:custGeom>
              <a:avLst/>
              <a:gdLst/>
              <a:ahLst/>
              <a:cxnLst/>
              <a:rect l="l" t="t" r="r" b="b"/>
              <a:pathLst>
                <a:path w="5353" h="4156" extrusionOk="0">
                  <a:moveTo>
                    <a:pt x="5353" y="1"/>
                  </a:moveTo>
                  <a:lnTo>
                    <a:pt x="0" y="1483"/>
                  </a:lnTo>
                  <a:lnTo>
                    <a:pt x="746" y="4155"/>
                  </a:lnTo>
                  <a:lnTo>
                    <a:pt x="5353" y="2863"/>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0" name="Google Shape;3520;p104"/>
            <p:cNvSpPr/>
            <p:nvPr/>
          </p:nvSpPr>
          <p:spPr>
            <a:xfrm>
              <a:off x="7751252" y="982786"/>
              <a:ext cx="437274" cy="988895"/>
            </a:xfrm>
            <a:custGeom>
              <a:avLst/>
              <a:gdLst/>
              <a:ahLst/>
              <a:cxnLst/>
              <a:rect l="l" t="t" r="r" b="b"/>
              <a:pathLst>
                <a:path w="2348" h="5310" extrusionOk="0">
                  <a:moveTo>
                    <a:pt x="0" y="267"/>
                  </a:moveTo>
                  <a:lnTo>
                    <a:pt x="955" y="0"/>
                  </a:lnTo>
                  <a:lnTo>
                    <a:pt x="2348" y="5043"/>
                  </a:lnTo>
                  <a:lnTo>
                    <a:pt x="1407" y="5309"/>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1" name="Google Shape;3521;p104"/>
            <p:cNvSpPr/>
            <p:nvPr/>
          </p:nvSpPr>
          <p:spPr>
            <a:xfrm>
              <a:off x="8227260" y="1591948"/>
              <a:ext cx="216775" cy="216775"/>
            </a:xfrm>
            <a:custGeom>
              <a:avLst/>
              <a:gdLst/>
              <a:ahLst/>
              <a:cxnLst/>
              <a:rect l="l" t="t" r="r" b="b"/>
              <a:pathLst>
                <a:path w="1164" h="1164" extrusionOk="0">
                  <a:moveTo>
                    <a:pt x="436" y="68"/>
                  </a:moveTo>
                  <a:cubicBezTo>
                    <a:pt x="715" y="0"/>
                    <a:pt x="1013" y="160"/>
                    <a:pt x="1084" y="435"/>
                  </a:cubicBezTo>
                  <a:cubicBezTo>
                    <a:pt x="1164" y="715"/>
                    <a:pt x="1004" y="1000"/>
                    <a:pt x="724" y="1084"/>
                  </a:cubicBezTo>
                  <a:cubicBezTo>
                    <a:pt x="436" y="1164"/>
                    <a:pt x="152" y="1000"/>
                    <a:pt x="80" y="715"/>
                  </a:cubicBezTo>
                  <a:cubicBezTo>
                    <a:pt x="1" y="435"/>
                    <a:pt x="160" y="147"/>
                    <a:pt x="436" y="68"/>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2" name="Google Shape;3522;p104"/>
            <p:cNvSpPr/>
            <p:nvPr/>
          </p:nvSpPr>
          <p:spPr>
            <a:xfrm>
              <a:off x="8285177" y="1666255"/>
              <a:ext cx="32404" cy="32591"/>
            </a:xfrm>
            <a:custGeom>
              <a:avLst/>
              <a:gdLst/>
              <a:ahLst/>
              <a:cxnLst/>
              <a:rect l="l" t="t" r="r" b="b"/>
              <a:pathLst>
                <a:path w="174" h="175" extrusionOk="0">
                  <a:moveTo>
                    <a:pt x="58" y="15"/>
                  </a:moveTo>
                  <a:cubicBezTo>
                    <a:pt x="103" y="1"/>
                    <a:pt x="152" y="28"/>
                    <a:pt x="160" y="58"/>
                  </a:cubicBezTo>
                  <a:cubicBezTo>
                    <a:pt x="173" y="107"/>
                    <a:pt x="152" y="152"/>
                    <a:pt x="103" y="165"/>
                  </a:cubicBezTo>
                  <a:cubicBezTo>
                    <a:pt x="58" y="175"/>
                    <a:pt x="23" y="152"/>
                    <a:pt x="13" y="107"/>
                  </a:cubicBezTo>
                  <a:cubicBezTo>
                    <a:pt x="1" y="72"/>
                    <a:pt x="23" y="28"/>
                    <a:pt x="58" y="15"/>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3" name="Google Shape;3523;p104"/>
            <p:cNvSpPr/>
            <p:nvPr/>
          </p:nvSpPr>
          <p:spPr>
            <a:xfrm>
              <a:off x="8340488" y="1651543"/>
              <a:ext cx="32591" cy="32404"/>
            </a:xfrm>
            <a:custGeom>
              <a:avLst/>
              <a:gdLst/>
              <a:ahLst/>
              <a:cxnLst/>
              <a:rect l="l" t="t" r="r" b="b"/>
              <a:pathLst>
                <a:path w="175" h="174" extrusionOk="0">
                  <a:moveTo>
                    <a:pt x="58" y="14"/>
                  </a:moveTo>
                  <a:cubicBezTo>
                    <a:pt x="107" y="0"/>
                    <a:pt x="152" y="27"/>
                    <a:pt x="165" y="58"/>
                  </a:cubicBezTo>
                  <a:cubicBezTo>
                    <a:pt x="174" y="107"/>
                    <a:pt x="152" y="151"/>
                    <a:pt x="107" y="164"/>
                  </a:cubicBezTo>
                  <a:cubicBezTo>
                    <a:pt x="72" y="174"/>
                    <a:pt x="27" y="137"/>
                    <a:pt x="15" y="107"/>
                  </a:cubicBezTo>
                  <a:cubicBezTo>
                    <a:pt x="1" y="58"/>
                    <a:pt x="27" y="27"/>
                    <a:pt x="58" y="14"/>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4" name="Google Shape;3524;p104"/>
            <p:cNvSpPr/>
            <p:nvPr/>
          </p:nvSpPr>
          <p:spPr>
            <a:xfrm>
              <a:off x="8298586" y="1715979"/>
              <a:ext cx="31473" cy="32404"/>
            </a:xfrm>
            <a:custGeom>
              <a:avLst/>
              <a:gdLst/>
              <a:ahLst/>
              <a:cxnLst/>
              <a:rect l="l" t="t" r="r" b="b"/>
              <a:pathLst>
                <a:path w="169" h="174" extrusionOk="0">
                  <a:moveTo>
                    <a:pt x="66" y="14"/>
                  </a:moveTo>
                  <a:cubicBezTo>
                    <a:pt x="101" y="0"/>
                    <a:pt x="146" y="23"/>
                    <a:pt x="160" y="58"/>
                  </a:cubicBezTo>
                  <a:cubicBezTo>
                    <a:pt x="168" y="102"/>
                    <a:pt x="146" y="151"/>
                    <a:pt x="101" y="160"/>
                  </a:cubicBezTo>
                  <a:cubicBezTo>
                    <a:pt x="66" y="174"/>
                    <a:pt x="21" y="151"/>
                    <a:pt x="9" y="102"/>
                  </a:cubicBezTo>
                  <a:cubicBezTo>
                    <a:pt x="0" y="72"/>
                    <a:pt x="21" y="23"/>
                    <a:pt x="66" y="14"/>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5" name="Google Shape;3525;p104"/>
            <p:cNvSpPr/>
            <p:nvPr/>
          </p:nvSpPr>
          <p:spPr>
            <a:xfrm>
              <a:off x="8353897" y="1701080"/>
              <a:ext cx="32218" cy="32404"/>
            </a:xfrm>
            <a:custGeom>
              <a:avLst/>
              <a:gdLst/>
              <a:ahLst/>
              <a:cxnLst/>
              <a:rect l="l" t="t" r="r" b="b"/>
              <a:pathLst>
                <a:path w="173" h="174" extrusionOk="0">
                  <a:moveTo>
                    <a:pt x="71" y="14"/>
                  </a:moveTo>
                  <a:cubicBezTo>
                    <a:pt x="102" y="0"/>
                    <a:pt x="150" y="23"/>
                    <a:pt x="160" y="58"/>
                  </a:cubicBezTo>
                  <a:cubicBezTo>
                    <a:pt x="173" y="103"/>
                    <a:pt x="150" y="152"/>
                    <a:pt x="115" y="160"/>
                  </a:cubicBezTo>
                  <a:cubicBezTo>
                    <a:pt x="71" y="174"/>
                    <a:pt x="23" y="138"/>
                    <a:pt x="13" y="103"/>
                  </a:cubicBezTo>
                  <a:cubicBezTo>
                    <a:pt x="0" y="58"/>
                    <a:pt x="23" y="23"/>
                    <a:pt x="71" y="14"/>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6" name="Google Shape;3526;p104"/>
            <p:cNvSpPr/>
            <p:nvPr/>
          </p:nvSpPr>
          <p:spPr>
            <a:xfrm>
              <a:off x="8476065" y="1520994"/>
              <a:ext cx="216775" cy="216588"/>
            </a:xfrm>
            <a:custGeom>
              <a:avLst/>
              <a:gdLst/>
              <a:ahLst/>
              <a:cxnLst/>
              <a:rect l="l" t="t" r="r" b="b"/>
              <a:pathLst>
                <a:path w="1164" h="1163" extrusionOk="0">
                  <a:moveTo>
                    <a:pt x="436" y="80"/>
                  </a:moveTo>
                  <a:cubicBezTo>
                    <a:pt x="725" y="0"/>
                    <a:pt x="1012" y="160"/>
                    <a:pt x="1084" y="449"/>
                  </a:cubicBezTo>
                  <a:cubicBezTo>
                    <a:pt x="1164" y="728"/>
                    <a:pt x="1000" y="1012"/>
                    <a:pt x="725" y="1096"/>
                  </a:cubicBezTo>
                  <a:cubicBezTo>
                    <a:pt x="449" y="1162"/>
                    <a:pt x="152" y="1002"/>
                    <a:pt x="80" y="728"/>
                  </a:cubicBezTo>
                  <a:cubicBezTo>
                    <a:pt x="0" y="449"/>
                    <a:pt x="160" y="160"/>
                    <a:pt x="436" y="8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7" name="Google Shape;3527;p104"/>
            <p:cNvSpPr/>
            <p:nvPr/>
          </p:nvSpPr>
          <p:spPr>
            <a:xfrm>
              <a:off x="8533983" y="1596046"/>
              <a:ext cx="32591" cy="32404"/>
            </a:xfrm>
            <a:custGeom>
              <a:avLst/>
              <a:gdLst/>
              <a:ahLst/>
              <a:cxnLst/>
              <a:rect l="l" t="t" r="r" b="b"/>
              <a:pathLst>
                <a:path w="175" h="174" extrusionOk="0">
                  <a:moveTo>
                    <a:pt x="58" y="9"/>
                  </a:moveTo>
                  <a:cubicBezTo>
                    <a:pt x="103" y="1"/>
                    <a:pt x="152" y="36"/>
                    <a:pt x="160" y="67"/>
                  </a:cubicBezTo>
                  <a:cubicBezTo>
                    <a:pt x="174" y="116"/>
                    <a:pt x="152" y="152"/>
                    <a:pt x="103" y="161"/>
                  </a:cubicBezTo>
                  <a:cubicBezTo>
                    <a:pt x="58" y="173"/>
                    <a:pt x="23" y="152"/>
                    <a:pt x="9" y="116"/>
                  </a:cubicBezTo>
                  <a:cubicBezTo>
                    <a:pt x="0" y="67"/>
                    <a:pt x="23" y="23"/>
                    <a:pt x="58" y="9"/>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8" name="Google Shape;3528;p104"/>
            <p:cNvSpPr/>
            <p:nvPr/>
          </p:nvSpPr>
          <p:spPr>
            <a:xfrm>
              <a:off x="8589293" y="1581147"/>
              <a:ext cx="32591" cy="32404"/>
            </a:xfrm>
            <a:custGeom>
              <a:avLst/>
              <a:gdLst/>
              <a:ahLst/>
              <a:cxnLst/>
              <a:rect l="l" t="t" r="r" b="b"/>
              <a:pathLst>
                <a:path w="175" h="174" extrusionOk="0">
                  <a:moveTo>
                    <a:pt x="72" y="9"/>
                  </a:moveTo>
                  <a:cubicBezTo>
                    <a:pt x="107" y="1"/>
                    <a:pt x="152" y="23"/>
                    <a:pt x="165" y="67"/>
                  </a:cubicBezTo>
                  <a:cubicBezTo>
                    <a:pt x="174" y="103"/>
                    <a:pt x="152" y="147"/>
                    <a:pt x="107" y="161"/>
                  </a:cubicBezTo>
                  <a:cubicBezTo>
                    <a:pt x="72" y="174"/>
                    <a:pt x="23" y="147"/>
                    <a:pt x="14" y="116"/>
                  </a:cubicBezTo>
                  <a:cubicBezTo>
                    <a:pt x="1" y="67"/>
                    <a:pt x="23" y="23"/>
                    <a:pt x="72" y="9"/>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9" name="Google Shape;3529;p104"/>
            <p:cNvSpPr/>
            <p:nvPr/>
          </p:nvSpPr>
          <p:spPr>
            <a:xfrm>
              <a:off x="8546460" y="1645769"/>
              <a:ext cx="32404" cy="31473"/>
            </a:xfrm>
            <a:custGeom>
              <a:avLst/>
              <a:gdLst/>
              <a:ahLst/>
              <a:cxnLst/>
              <a:rect l="l" t="t" r="r" b="b"/>
              <a:pathLst>
                <a:path w="174" h="169" extrusionOk="0">
                  <a:moveTo>
                    <a:pt x="71" y="9"/>
                  </a:moveTo>
                  <a:cubicBezTo>
                    <a:pt x="107" y="0"/>
                    <a:pt x="151" y="31"/>
                    <a:pt x="165" y="66"/>
                  </a:cubicBezTo>
                  <a:cubicBezTo>
                    <a:pt x="173" y="111"/>
                    <a:pt x="151" y="146"/>
                    <a:pt x="107" y="160"/>
                  </a:cubicBezTo>
                  <a:cubicBezTo>
                    <a:pt x="71" y="168"/>
                    <a:pt x="27" y="146"/>
                    <a:pt x="13" y="111"/>
                  </a:cubicBezTo>
                  <a:cubicBezTo>
                    <a:pt x="1" y="66"/>
                    <a:pt x="27" y="22"/>
                    <a:pt x="71" y="9"/>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0" name="Google Shape;3530;p104"/>
            <p:cNvSpPr/>
            <p:nvPr/>
          </p:nvSpPr>
          <p:spPr>
            <a:xfrm>
              <a:off x="8602516" y="1629940"/>
              <a:ext cx="32404" cy="32404"/>
            </a:xfrm>
            <a:custGeom>
              <a:avLst/>
              <a:gdLst/>
              <a:ahLst/>
              <a:cxnLst/>
              <a:rect l="l" t="t" r="r" b="b"/>
              <a:pathLst>
                <a:path w="174" h="174" extrusionOk="0">
                  <a:moveTo>
                    <a:pt x="67" y="14"/>
                  </a:moveTo>
                  <a:cubicBezTo>
                    <a:pt x="116" y="1"/>
                    <a:pt x="152" y="28"/>
                    <a:pt x="161" y="71"/>
                  </a:cubicBezTo>
                  <a:cubicBezTo>
                    <a:pt x="174" y="107"/>
                    <a:pt x="152" y="151"/>
                    <a:pt x="116" y="165"/>
                  </a:cubicBezTo>
                  <a:cubicBezTo>
                    <a:pt x="67" y="174"/>
                    <a:pt x="23" y="151"/>
                    <a:pt x="10" y="116"/>
                  </a:cubicBezTo>
                  <a:cubicBezTo>
                    <a:pt x="1" y="71"/>
                    <a:pt x="23" y="28"/>
                    <a:pt x="67" y="14"/>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1" name="Google Shape;3531;p104"/>
            <p:cNvSpPr/>
            <p:nvPr/>
          </p:nvSpPr>
          <p:spPr>
            <a:xfrm>
              <a:off x="6379286" y="989490"/>
              <a:ext cx="1802731" cy="1653186"/>
            </a:xfrm>
            <a:custGeom>
              <a:avLst/>
              <a:gdLst/>
              <a:ahLst/>
              <a:cxnLst/>
              <a:rect l="l" t="t" r="r" b="b"/>
              <a:pathLst>
                <a:path w="9680" h="8877" extrusionOk="0">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44" y="7115"/>
                    <a:pt x="506" y="7953"/>
                    <a:pt x="1176" y="8416"/>
                  </a:cubicBezTo>
                  <a:cubicBezTo>
                    <a:pt x="1855" y="8877"/>
                    <a:pt x="1899" y="8842"/>
                    <a:pt x="2037" y="8850"/>
                  </a:cubicBezTo>
                  <a:cubicBezTo>
                    <a:pt x="2174" y="8863"/>
                    <a:pt x="2463" y="8597"/>
                    <a:pt x="2477" y="8495"/>
                  </a:cubicBezTo>
                  <a:cubicBezTo>
                    <a:pt x="2485" y="8393"/>
                    <a:pt x="2139" y="7723"/>
                    <a:pt x="2139" y="7723"/>
                  </a:cubicBezTo>
                  <a:lnTo>
                    <a:pt x="1402" y="6355"/>
                  </a:lnTo>
                  <a:lnTo>
                    <a:pt x="2131" y="5423"/>
                  </a:lnTo>
                  <a:cubicBezTo>
                    <a:pt x="2131" y="5423"/>
                    <a:pt x="2303" y="6951"/>
                    <a:pt x="2844" y="7412"/>
                  </a:cubicBezTo>
                  <a:cubicBezTo>
                    <a:pt x="3373" y="7873"/>
                    <a:pt x="4096" y="7989"/>
                    <a:pt x="4096" y="7989"/>
                  </a:cubicBezTo>
                  <a:cubicBezTo>
                    <a:pt x="4096" y="7989"/>
                    <a:pt x="4464" y="7781"/>
                    <a:pt x="4745" y="7447"/>
                  </a:cubicBezTo>
                  <a:cubicBezTo>
                    <a:pt x="5019" y="7115"/>
                    <a:pt x="5099" y="6999"/>
                    <a:pt x="5099" y="6999"/>
                  </a:cubicBezTo>
                  <a:cubicBezTo>
                    <a:pt x="5099" y="6999"/>
                    <a:pt x="5374" y="6919"/>
                    <a:pt x="5720" y="6689"/>
                  </a:cubicBezTo>
                  <a:cubicBezTo>
                    <a:pt x="6054" y="6472"/>
                    <a:pt x="6089" y="5974"/>
                    <a:pt x="6089" y="5974"/>
                  </a:cubicBezTo>
                  <a:cubicBezTo>
                    <a:pt x="6089" y="5974"/>
                    <a:pt x="7265" y="5477"/>
                    <a:pt x="8264" y="4594"/>
                  </a:cubicBezTo>
                  <a:cubicBezTo>
                    <a:pt x="9267" y="3719"/>
                    <a:pt x="9680" y="3235"/>
                    <a:pt x="9680" y="3235"/>
                  </a:cubicBezTo>
                  <a:close/>
                </a:path>
              </a:pathLst>
            </a:custGeom>
            <a:solidFill>
              <a:srgbClr val="E2B6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2" name="Google Shape;3532;p104"/>
            <p:cNvSpPr/>
            <p:nvPr/>
          </p:nvSpPr>
          <p:spPr>
            <a:xfrm>
              <a:off x="6379286" y="989490"/>
              <a:ext cx="1603648" cy="1296923"/>
            </a:xfrm>
            <a:custGeom>
              <a:avLst/>
              <a:gdLst/>
              <a:ahLst/>
              <a:cxnLst/>
              <a:rect l="l" t="t" r="r" b="b"/>
              <a:pathLst>
                <a:path w="8611" h="6964" extrusionOk="0">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93" y="6445"/>
                    <a:pt x="554" y="5814"/>
                    <a:pt x="838" y="5237"/>
                  </a:cubicBezTo>
                  <a:cubicBezTo>
                    <a:pt x="1127" y="4673"/>
                    <a:pt x="1784" y="3750"/>
                    <a:pt x="2086" y="3129"/>
                  </a:cubicBezTo>
                  <a:cubicBezTo>
                    <a:pt x="2383" y="2508"/>
                    <a:pt x="8610" y="736"/>
                    <a:pt x="8610" y="736"/>
                  </a:cubicBezTo>
                  <a:close/>
                </a:path>
              </a:pathLst>
            </a:custGeom>
            <a:solidFill>
              <a:srgbClr val="E6BD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3" name="Google Shape;3533;p104"/>
            <p:cNvSpPr/>
            <p:nvPr/>
          </p:nvSpPr>
          <p:spPr>
            <a:xfrm>
              <a:off x="6775959" y="1898672"/>
              <a:ext cx="574527" cy="578811"/>
            </a:xfrm>
            <a:custGeom>
              <a:avLst/>
              <a:gdLst/>
              <a:ahLst/>
              <a:cxnLst/>
              <a:rect l="l" t="t" r="r" b="b"/>
              <a:pathLst>
                <a:path w="3085" h="3108" extrusionOk="0">
                  <a:moveTo>
                    <a:pt x="1" y="541"/>
                  </a:moveTo>
                  <a:cubicBezTo>
                    <a:pt x="1" y="541"/>
                    <a:pt x="173" y="2069"/>
                    <a:pt x="714" y="2530"/>
                  </a:cubicBezTo>
                  <a:cubicBezTo>
                    <a:pt x="1243" y="2991"/>
                    <a:pt x="1966" y="3107"/>
                    <a:pt x="1966" y="3107"/>
                  </a:cubicBezTo>
                  <a:cubicBezTo>
                    <a:pt x="1966" y="3107"/>
                    <a:pt x="2334" y="2899"/>
                    <a:pt x="2615" y="2565"/>
                  </a:cubicBezTo>
                  <a:cubicBezTo>
                    <a:pt x="2889" y="2233"/>
                    <a:pt x="2969" y="2117"/>
                    <a:pt x="2969" y="2117"/>
                  </a:cubicBezTo>
                  <a:cubicBezTo>
                    <a:pt x="2969" y="2117"/>
                    <a:pt x="3084" y="1185"/>
                    <a:pt x="2508" y="631"/>
                  </a:cubicBezTo>
                  <a:cubicBezTo>
                    <a:pt x="1935" y="80"/>
                    <a:pt x="1496" y="0"/>
                    <a:pt x="1496" y="0"/>
                  </a:cubicBezTo>
                  <a:close/>
                </a:path>
              </a:pathLst>
            </a:custGeom>
            <a:solidFill>
              <a:srgbClr val="DAA37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4" name="Google Shape;3534;p104"/>
            <p:cNvSpPr/>
            <p:nvPr/>
          </p:nvSpPr>
          <p:spPr>
            <a:xfrm>
              <a:off x="6885090" y="2099429"/>
              <a:ext cx="531694" cy="302628"/>
            </a:xfrm>
            <a:custGeom>
              <a:avLst/>
              <a:gdLst/>
              <a:ahLst/>
              <a:cxnLst/>
              <a:rect l="l" t="t" r="r" b="b"/>
              <a:pathLst>
                <a:path w="2855" h="1625" extrusionOk="0">
                  <a:moveTo>
                    <a:pt x="0" y="1328"/>
                  </a:moveTo>
                  <a:cubicBezTo>
                    <a:pt x="36" y="1372"/>
                    <a:pt x="80" y="1417"/>
                    <a:pt x="128" y="1452"/>
                  </a:cubicBezTo>
                  <a:cubicBezTo>
                    <a:pt x="195" y="1524"/>
                    <a:pt x="267" y="1567"/>
                    <a:pt x="347" y="1625"/>
                  </a:cubicBezTo>
                  <a:cubicBezTo>
                    <a:pt x="484" y="1532"/>
                    <a:pt x="670" y="1430"/>
                    <a:pt x="874" y="1328"/>
                  </a:cubicBezTo>
                  <a:cubicBezTo>
                    <a:pt x="1416" y="1039"/>
                    <a:pt x="2854" y="0"/>
                    <a:pt x="2854" y="0"/>
                  </a:cubicBezTo>
                  <a:cubicBezTo>
                    <a:pt x="2854" y="0"/>
                    <a:pt x="785" y="729"/>
                    <a:pt x="657" y="786"/>
                  </a:cubicBezTo>
                  <a:cubicBezTo>
                    <a:pt x="586" y="809"/>
                    <a:pt x="218" y="1061"/>
                    <a:pt x="0" y="1328"/>
                  </a:cubicBezTo>
                  <a:close/>
                </a:path>
              </a:pathLst>
            </a:custGeom>
            <a:solidFill>
              <a:srgbClr val="B58A6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5" name="Google Shape;3535;p104"/>
            <p:cNvSpPr/>
            <p:nvPr/>
          </p:nvSpPr>
          <p:spPr>
            <a:xfrm>
              <a:off x="6688244" y="2316016"/>
              <a:ext cx="1065622" cy="828362"/>
            </a:xfrm>
            <a:custGeom>
              <a:avLst/>
              <a:gdLst/>
              <a:ahLst/>
              <a:cxnLst/>
              <a:rect l="l" t="t" r="r" b="b"/>
              <a:pathLst>
                <a:path w="5722" h="4448" extrusionOk="0">
                  <a:moveTo>
                    <a:pt x="595" y="1004"/>
                  </a:moveTo>
                  <a:cubicBezTo>
                    <a:pt x="595" y="1004"/>
                    <a:pt x="1" y="2006"/>
                    <a:pt x="759" y="2579"/>
                  </a:cubicBezTo>
                  <a:cubicBezTo>
                    <a:pt x="1531" y="3157"/>
                    <a:pt x="3268" y="4333"/>
                    <a:pt x="3889" y="4376"/>
                  </a:cubicBezTo>
                  <a:cubicBezTo>
                    <a:pt x="5030" y="4448"/>
                    <a:pt x="5722" y="3294"/>
                    <a:pt x="5122" y="2317"/>
                  </a:cubicBezTo>
                  <a:cubicBezTo>
                    <a:pt x="4790" y="1799"/>
                    <a:pt x="2934" y="808"/>
                    <a:pt x="2069" y="404"/>
                  </a:cubicBezTo>
                  <a:cubicBezTo>
                    <a:pt x="1208" y="0"/>
                    <a:pt x="595" y="1004"/>
                    <a:pt x="595" y="1004"/>
                  </a:cubicBezTo>
                  <a:close/>
                  <a:moveTo>
                    <a:pt x="1172" y="1350"/>
                  </a:moveTo>
                  <a:cubicBezTo>
                    <a:pt x="1150" y="1394"/>
                    <a:pt x="964" y="1811"/>
                    <a:pt x="1244" y="1762"/>
                  </a:cubicBezTo>
                  <a:cubicBezTo>
                    <a:pt x="1461" y="1727"/>
                    <a:pt x="1634" y="1416"/>
                    <a:pt x="1563" y="1221"/>
                  </a:cubicBezTo>
                  <a:cubicBezTo>
                    <a:pt x="1474" y="946"/>
                    <a:pt x="1208" y="1305"/>
                    <a:pt x="1172" y="1350"/>
                  </a:cubicBezTo>
                  <a:close/>
                </a:path>
              </a:pathLst>
            </a:custGeom>
            <a:solidFill>
              <a:srgbClr val="07030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6" name="Google Shape;3536;p104"/>
            <p:cNvSpPr/>
            <p:nvPr/>
          </p:nvSpPr>
          <p:spPr>
            <a:xfrm>
              <a:off x="6898126" y="2455690"/>
              <a:ext cx="814395" cy="662429"/>
            </a:xfrm>
            <a:custGeom>
              <a:avLst/>
              <a:gdLst/>
              <a:ahLst/>
              <a:cxnLst/>
              <a:rect l="l" t="t" r="r" b="b"/>
              <a:pathLst>
                <a:path w="4373" h="3557" extrusionOk="0">
                  <a:moveTo>
                    <a:pt x="543" y="897"/>
                  </a:moveTo>
                  <a:cubicBezTo>
                    <a:pt x="543" y="897"/>
                    <a:pt x="1" y="1798"/>
                    <a:pt x="551" y="2233"/>
                  </a:cubicBezTo>
                  <a:cubicBezTo>
                    <a:pt x="1115" y="2673"/>
                    <a:pt x="2385" y="3556"/>
                    <a:pt x="2854" y="3546"/>
                  </a:cubicBezTo>
                  <a:cubicBezTo>
                    <a:pt x="3751" y="3525"/>
                    <a:pt x="4372" y="2487"/>
                    <a:pt x="3973" y="1692"/>
                  </a:cubicBezTo>
                  <a:cubicBezTo>
                    <a:pt x="3751" y="1266"/>
                    <a:pt x="2371" y="564"/>
                    <a:pt x="1727" y="276"/>
                  </a:cubicBezTo>
                  <a:cubicBezTo>
                    <a:pt x="1084" y="0"/>
                    <a:pt x="543" y="897"/>
                    <a:pt x="543" y="897"/>
                  </a:cubicBezTo>
                  <a:close/>
                </a:path>
              </a:pathLst>
            </a:custGeom>
            <a:solidFill>
              <a:srgbClr val="1F1F1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7" name="Google Shape;3537;p104"/>
            <p:cNvSpPr/>
            <p:nvPr/>
          </p:nvSpPr>
          <p:spPr>
            <a:xfrm>
              <a:off x="6898126" y="2622739"/>
              <a:ext cx="726865" cy="495378"/>
            </a:xfrm>
            <a:custGeom>
              <a:avLst/>
              <a:gdLst/>
              <a:ahLst/>
              <a:cxnLst/>
              <a:rect l="l" t="t" r="r" b="b"/>
              <a:pathLst>
                <a:path w="3903" h="2660" extrusionOk="0">
                  <a:moveTo>
                    <a:pt x="543" y="0"/>
                  </a:moveTo>
                  <a:cubicBezTo>
                    <a:pt x="543" y="0"/>
                    <a:pt x="1" y="901"/>
                    <a:pt x="551" y="1336"/>
                  </a:cubicBezTo>
                  <a:cubicBezTo>
                    <a:pt x="1115" y="1776"/>
                    <a:pt x="2385" y="2659"/>
                    <a:pt x="2854" y="2649"/>
                  </a:cubicBezTo>
                  <a:cubicBezTo>
                    <a:pt x="3303" y="2637"/>
                    <a:pt x="3685" y="2375"/>
                    <a:pt x="3903" y="2016"/>
                  </a:cubicBezTo>
                  <a:close/>
                </a:path>
              </a:pathLst>
            </a:custGeom>
            <a:solidFill>
              <a:srgbClr val="29292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8" name="Google Shape;3538;p104"/>
            <p:cNvSpPr/>
            <p:nvPr/>
          </p:nvSpPr>
          <p:spPr>
            <a:xfrm>
              <a:off x="6992359" y="2545639"/>
              <a:ext cx="245082" cy="313802"/>
            </a:xfrm>
            <a:custGeom>
              <a:avLst/>
              <a:gdLst/>
              <a:ahLst/>
              <a:cxnLst/>
              <a:rect l="l" t="t" r="r" b="b"/>
              <a:pathLst>
                <a:path w="1316" h="1685" extrusionOk="0">
                  <a:moveTo>
                    <a:pt x="369" y="609"/>
                  </a:moveTo>
                  <a:cubicBezTo>
                    <a:pt x="369" y="609"/>
                    <a:pt x="1" y="1231"/>
                    <a:pt x="81" y="1346"/>
                  </a:cubicBezTo>
                  <a:cubicBezTo>
                    <a:pt x="160" y="1475"/>
                    <a:pt x="378" y="1684"/>
                    <a:pt x="529" y="1568"/>
                  </a:cubicBezTo>
                  <a:cubicBezTo>
                    <a:pt x="818" y="1359"/>
                    <a:pt x="1244" y="658"/>
                    <a:pt x="1289" y="299"/>
                  </a:cubicBezTo>
                  <a:cubicBezTo>
                    <a:pt x="1315" y="117"/>
                    <a:pt x="1026" y="23"/>
                    <a:pt x="889" y="15"/>
                  </a:cubicBezTo>
                  <a:cubicBezTo>
                    <a:pt x="738" y="1"/>
                    <a:pt x="369" y="609"/>
                    <a:pt x="369" y="609"/>
                  </a:cubicBezTo>
                  <a:close/>
                </a:path>
              </a:pathLst>
            </a:custGeom>
            <a:solidFill>
              <a:srgbClr val="18171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9" name="Google Shape;3539;p104"/>
            <p:cNvSpPr/>
            <p:nvPr/>
          </p:nvSpPr>
          <p:spPr>
            <a:xfrm>
              <a:off x="6992359" y="2659054"/>
              <a:ext cx="187164" cy="200386"/>
            </a:xfrm>
            <a:custGeom>
              <a:avLst/>
              <a:gdLst/>
              <a:ahLst/>
              <a:cxnLst/>
              <a:rect l="l" t="t" r="r" b="b"/>
              <a:pathLst>
                <a:path w="1005" h="1076" extrusionOk="0">
                  <a:moveTo>
                    <a:pt x="369" y="0"/>
                  </a:moveTo>
                  <a:cubicBezTo>
                    <a:pt x="369" y="0"/>
                    <a:pt x="1" y="622"/>
                    <a:pt x="81" y="737"/>
                  </a:cubicBezTo>
                  <a:cubicBezTo>
                    <a:pt x="160" y="866"/>
                    <a:pt x="378" y="1075"/>
                    <a:pt x="529" y="959"/>
                  </a:cubicBezTo>
                  <a:cubicBezTo>
                    <a:pt x="666" y="852"/>
                    <a:pt x="853" y="622"/>
                    <a:pt x="1004" y="383"/>
                  </a:cubicBezTo>
                  <a:close/>
                </a:path>
              </a:pathLst>
            </a:custGeom>
            <a:solidFill>
              <a:srgbClr val="1F1F1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0" name="Google Shape;3540;p104"/>
            <p:cNvSpPr/>
            <p:nvPr/>
          </p:nvSpPr>
          <p:spPr>
            <a:xfrm>
              <a:off x="7180826" y="2659054"/>
              <a:ext cx="245082" cy="313429"/>
            </a:xfrm>
            <a:custGeom>
              <a:avLst/>
              <a:gdLst/>
              <a:ahLst/>
              <a:cxnLst/>
              <a:rect l="l" t="t" r="r" b="b"/>
              <a:pathLst>
                <a:path w="1316" h="1683" extrusionOk="0">
                  <a:moveTo>
                    <a:pt x="383" y="613"/>
                  </a:moveTo>
                  <a:cubicBezTo>
                    <a:pt x="383" y="613"/>
                    <a:pt x="1" y="1235"/>
                    <a:pt x="81" y="1350"/>
                  </a:cubicBezTo>
                  <a:cubicBezTo>
                    <a:pt x="174" y="1474"/>
                    <a:pt x="383" y="1682"/>
                    <a:pt x="529" y="1567"/>
                  </a:cubicBezTo>
                  <a:cubicBezTo>
                    <a:pt x="818" y="1358"/>
                    <a:pt x="1244" y="657"/>
                    <a:pt x="1293" y="303"/>
                  </a:cubicBezTo>
                  <a:cubicBezTo>
                    <a:pt x="1315" y="116"/>
                    <a:pt x="1039" y="27"/>
                    <a:pt x="889" y="14"/>
                  </a:cubicBezTo>
                  <a:cubicBezTo>
                    <a:pt x="751" y="0"/>
                    <a:pt x="383" y="613"/>
                    <a:pt x="383" y="613"/>
                  </a:cubicBezTo>
                  <a:close/>
                </a:path>
              </a:pathLst>
            </a:custGeom>
            <a:solidFill>
              <a:srgbClr val="18171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1" name="Google Shape;3541;p104"/>
            <p:cNvSpPr/>
            <p:nvPr/>
          </p:nvSpPr>
          <p:spPr>
            <a:xfrm>
              <a:off x="7180826" y="2773028"/>
              <a:ext cx="187164" cy="199455"/>
            </a:xfrm>
            <a:custGeom>
              <a:avLst/>
              <a:gdLst/>
              <a:ahLst/>
              <a:cxnLst/>
              <a:rect l="l" t="t" r="r" b="b"/>
              <a:pathLst>
                <a:path w="1005" h="1071" extrusionOk="0">
                  <a:moveTo>
                    <a:pt x="383" y="1"/>
                  </a:moveTo>
                  <a:cubicBezTo>
                    <a:pt x="383" y="1"/>
                    <a:pt x="1" y="623"/>
                    <a:pt x="81" y="738"/>
                  </a:cubicBezTo>
                  <a:cubicBezTo>
                    <a:pt x="174" y="862"/>
                    <a:pt x="383" y="1070"/>
                    <a:pt x="529" y="955"/>
                  </a:cubicBezTo>
                  <a:cubicBezTo>
                    <a:pt x="680" y="853"/>
                    <a:pt x="853" y="623"/>
                    <a:pt x="1004" y="378"/>
                  </a:cubicBezTo>
                  <a:close/>
                </a:path>
              </a:pathLst>
            </a:custGeom>
            <a:solidFill>
              <a:srgbClr val="1F1F1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2" name="Google Shape;3542;p104"/>
            <p:cNvSpPr/>
            <p:nvPr/>
          </p:nvSpPr>
          <p:spPr>
            <a:xfrm>
              <a:off x="7371899" y="2773028"/>
              <a:ext cx="244710" cy="313429"/>
            </a:xfrm>
            <a:custGeom>
              <a:avLst/>
              <a:gdLst/>
              <a:ahLst/>
              <a:cxnLst/>
              <a:rect l="l" t="t" r="r" b="b"/>
              <a:pathLst>
                <a:path w="1314" h="1683" extrusionOk="0">
                  <a:moveTo>
                    <a:pt x="369" y="609"/>
                  </a:moveTo>
                  <a:cubicBezTo>
                    <a:pt x="369" y="609"/>
                    <a:pt x="0" y="1230"/>
                    <a:pt x="80" y="1346"/>
                  </a:cubicBezTo>
                  <a:cubicBezTo>
                    <a:pt x="160" y="1475"/>
                    <a:pt x="369" y="1683"/>
                    <a:pt x="529" y="1568"/>
                  </a:cubicBezTo>
                  <a:cubicBezTo>
                    <a:pt x="816" y="1373"/>
                    <a:pt x="1242" y="658"/>
                    <a:pt x="1287" y="312"/>
                  </a:cubicBezTo>
                  <a:cubicBezTo>
                    <a:pt x="1314" y="117"/>
                    <a:pt x="1025" y="37"/>
                    <a:pt x="888" y="10"/>
                  </a:cubicBezTo>
                  <a:cubicBezTo>
                    <a:pt x="736" y="1"/>
                    <a:pt x="369" y="609"/>
                    <a:pt x="369" y="609"/>
                  </a:cubicBezTo>
                  <a:close/>
                </a:path>
              </a:pathLst>
            </a:custGeom>
            <a:solidFill>
              <a:srgbClr val="18171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3" name="Google Shape;3543;p104"/>
            <p:cNvSpPr/>
            <p:nvPr/>
          </p:nvSpPr>
          <p:spPr>
            <a:xfrm>
              <a:off x="7371899" y="2886256"/>
              <a:ext cx="186791" cy="200200"/>
            </a:xfrm>
            <a:custGeom>
              <a:avLst/>
              <a:gdLst/>
              <a:ahLst/>
              <a:cxnLst/>
              <a:rect l="l" t="t" r="r" b="b"/>
              <a:pathLst>
                <a:path w="1003" h="1075" extrusionOk="0">
                  <a:moveTo>
                    <a:pt x="369" y="1"/>
                  </a:moveTo>
                  <a:cubicBezTo>
                    <a:pt x="369" y="1"/>
                    <a:pt x="0" y="622"/>
                    <a:pt x="80" y="738"/>
                  </a:cubicBezTo>
                  <a:cubicBezTo>
                    <a:pt x="160" y="867"/>
                    <a:pt x="369" y="1075"/>
                    <a:pt x="529" y="960"/>
                  </a:cubicBezTo>
                  <a:cubicBezTo>
                    <a:pt x="666" y="853"/>
                    <a:pt x="853" y="636"/>
                    <a:pt x="1003" y="382"/>
                  </a:cubicBezTo>
                  <a:close/>
                </a:path>
              </a:pathLst>
            </a:custGeom>
            <a:solidFill>
              <a:srgbClr val="1F1F1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4" name="Google Shape;3544;p104"/>
            <p:cNvSpPr/>
            <p:nvPr/>
          </p:nvSpPr>
          <p:spPr>
            <a:xfrm>
              <a:off x="7101491" y="2669669"/>
              <a:ext cx="58105" cy="63133"/>
            </a:xfrm>
            <a:custGeom>
              <a:avLst/>
              <a:gdLst/>
              <a:ahLst/>
              <a:cxnLst/>
              <a:rect l="l" t="t" r="r" b="b"/>
              <a:pathLst>
                <a:path w="312" h="339" extrusionOk="0">
                  <a:moveTo>
                    <a:pt x="1" y="223"/>
                  </a:moveTo>
                  <a:lnTo>
                    <a:pt x="129" y="15"/>
                  </a:lnTo>
                  <a:cubicBezTo>
                    <a:pt x="138" y="1"/>
                    <a:pt x="152" y="1"/>
                    <a:pt x="160" y="1"/>
                  </a:cubicBezTo>
                  <a:lnTo>
                    <a:pt x="303" y="94"/>
                  </a:lnTo>
                  <a:cubicBezTo>
                    <a:pt x="303" y="94"/>
                    <a:pt x="312" y="107"/>
                    <a:pt x="303" y="117"/>
                  </a:cubicBezTo>
                  <a:lnTo>
                    <a:pt x="174" y="326"/>
                  </a:lnTo>
                  <a:cubicBezTo>
                    <a:pt x="174" y="338"/>
                    <a:pt x="160" y="338"/>
                    <a:pt x="152" y="338"/>
                  </a:cubicBezTo>
                  <a:lnTo>
                    <a:pt x="14" y="246"/>
                  </a:lnTo>
                  <a:cubicBezTo>
                    <a:pt x="1" y="246"/>
                    <a:pt x="1" y="232"/>
                    <a:pt x="1" y="223"/>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5" name="Google Shape;3545;p104"/>
            <p:cNvSpPr/>
            <p:nvPr/>
          </p:nvSpPr>
          <p:spPr>
            <a:xfrm>
              <a:off x="7086592" y="2665759"/>
              <a:ext cx="44882" cy="47117"/>
            </a:xfrm>
            <a:custGeom>
              <a:avLst/>
              <a:gdLst/>
              <a:ahLst/>
              <a:cxnLst/>
              <a:rect l="l" t="t" r="r" b="b"/>
              <a:pathLst>
                <a:path w="241" h="253" extrusionOk="0">
                  <a:moveTo>
                    <a:pt x="1" y="128"/>
                  </a:moveTo>
                  <a:lnTo>
                    <a:pt x="72" y="13"/>
                  </a:lnTo>
                  <a:cubicBezTo>
                    <a:pt x="81" y="0"/>
                    <a:pt x="81" y="0"/>
                    <a:pt x="94" y="0"/>
                  </a:cubicBezTo>
                  <a:lnTo>
                    <a:pt x="117" y="0"/>
                  </a:lnTo>
                  <a:lnTo>
                    <a:pt x="232" y="71"/>
                  </a:lnTo>
                  <a:cubicBezTo>
                    <a:pt x="240" y="71"/>
                    <a:pt x="240" y="80"/>
                    <a:pt x="240" y="93"/>
                  </a:cubicBezTo>
                  <a:lnTo>
                    <a:pt x="240" y="115"/>
                  </a:lnTo>
                  <a:lnTo>
                    <a:pt x="174" y="231"/>
                  </a:lnTo>
                  <a:cubicBezTo>
                    <a:pt x="160" y="244"/>
                    <a:pt x="160" y="244"/>
                    <a:pt x="152" y="244"/>
                  </a:cubicBezTo>
                  <a:cubicBezTo>
                    <a:pt x="138" y="253"/>
                    <a:pt x="130" y="253"/>
                    <a:pt x="130" y="244"/>
                  </a:cubicBezTo>
                  <a:lnTo>
                    <a:pt x="94" y="231"/>
                  </a:lnTo>
                  <a:lnTo>
                    <a:pt x="117" y="187"/>
                  </a:lnTo>
                  <a:lnTo>
                    <a:pt x="138" y="195"/>
                  </a:lnTo>
                  <a:lnTo>
                    <a:pt x="197" y="107"/>
                  </a:lnTo>
                  <a:lnTo>
                    <a:pt x="103" y="48"/>
                  </a:lnTo>
                  <a:lnTo>
                    <a:pt x="45" y="151"/>
                  </a:lnTo>
                  <a:lnTo>
                    <a:pt x="72" y="151"/>
                  </a:lnTo>
                  <a:lnTo>
                    <a:pt x="45" y="195"/>
                  </a:lnTo>
                  <a:lnTo>
                    <a:pt x="15" y="173"/>
                  </a:lnTo>
                  <a:cubicBezTo>
                    <a:pt x="1" y="173"/>
                    <a:pt x="1" y="164"/>
                    <a:pt x="1" y="164"/>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6" name="Google Shape;3546;p104"/>
            <p:cNvSpPr/>
            <p:nvPr/>
          </p:nvSpPr>
          <p:spPr>
            <a:xfrm>
              <a:off x="7485128" y="2902086"/>
              <a:ext cx="57918" cy="62202"/>
            </a:xfrm>
            <a:custGeom>
              <a:avLst/>
              <a:gdLst/>
              <a:ahLst/>
              <a:cxnLst/>
              <a:rect l="l" t="t" r="r" b="b"/>
              <a:pathLst>
                <a:path w="311" h="334" extrusionOk="0">
                  <a:moveTo>
                    <a:pt x="13" y="217"/>
                  </a:moveTo>
                  <a:lnTo>
                    <a:pt x="142" y="10"/>
                  </a:lnTo>
                  <a:cubicBezTo>
                    <a:pt x="142" y="0"/>
                    <a:pt x="151" y="0"/>
                    <a:pt x="165" y="0"/>
                  </a:cubicBezTo>
                  <a:lnTo>
                    <a:pt x="302" y="80"/>
                  </a:lnTo>
                  <a:cubicBezTo>
                    <a:pt x="311" y="90"/>
                    <a:pt x="311" y="102"/>
                    <a:pt x="311" y="111"/>
                  </a:cubicBezTo>
                  <a:lnTo>
                    <a:pt x="187" y="320"/>
                  </a:lnTo>
                  <a:cubicBezTo>
                    <a:pt x="173" y="334"/>
                    <a:pt x="165" y="334"/>
                    <a:pt x="151" y="320"/>
                  </a:cubicBezTo>
                  <a:lnTo>
                    <a:pt x="13" y="240"/>
                  </a:lnTo>
                  <a:cubicBezTo>
                    <a:pt x="13" y="240"/>
                    <a:pt x="1" y="227"/>
                    <a:pt x="13" y="217"/>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7" name="Google Shape;3547;p104"/>
            <p:cNvSpPr/>
            <p:nvPr/>
          </p:nvSpPr>
          <p:spPr>
            <a:xfrm>
              <a:off x="7470229" y="2895382"/>
              <a:ext cx="47303" cy="48979"/>
            </a:xfrm>
            <a:custGeom>
              <a:avLst/>
              <a:gdLst/>
              <a:ahLst/>
              <a:cxnLst/>
              <a:rect l="l" t="t" r="r" b="b"/>
              <a:pathLst>
                <a:path w="254" h="263" extrusionOk="0">
                  <a:moveTo>
                    <a:pt x="14" y="138"/>
                  </a:moveTo>
                  <a:lnTo>
                    <a:pt x="81" y="23"/>
                  </a:lnTo>
                  <a:cubicBezTo>
                    <a:pt x="81" y="9"/>
                    <a:pt x="93" y="9"/>
                    <a:pt x="107" y="9"/>
                  </a:cubicBezTo>
                  <a:cubicBezTo>
                    <a:pt x="107" y="1"/>
                    <a:pt x="116" y="1"/>
                    <a:pt x="129" y="9"/>
                  </a:cubicBezTo>
                  <a:lnTo>
                    <a:pt x="231" y="81"/>
                  </a:lnTo>
                  <a:cubicBezTo>
                    <a:pt x="245" y="81"/>
                    <a:pt x="253" y="89"/>
                    <a:pt x="253" y="89"/>
                  </a:cubicBezTo>
                  <a:cubicBezTo>
                    <a:pt x="253" y="103"/>
                    <a:pt x="253" y="116"/>
                    <a:pt x="245" y="126"/>
                  </a:cubicBezTo>
                  <a:lnTo>
                    <a:pt x="222" y="174"/>
                  </a:lnTo>
                  <a:lnTo>
                    <a:pt x="173" y="147"/>
                  </a:lnTo>
                  <a:lnTo>
                    <a:pt x="196" y="116"/>
                  </a:lnTo>
                  <a:lnTo>
                    <a:pt x="116" y="58"/>
                  </a:lnTo>
                  <a:lnTo>
                    <a:pt x="58" y="147"/>
                  </a:lnTo>
                  <a:lnTo>
                    <a:pt x="187" y="232"/>
                  </a:lnTo>
                  <a:lnTo>
                    <a:pt x="165" y="263"/>
                  </a:lnTo>
                  <a:lnTo>
                    <a:pt x="22" y="183"/>
                  </a:lnTo>
                  <a:cubicBezTo>
                    <a:pt x="14" y="183"/>
                    <a:pt x="14" y="174"/>
                    <a:pt x="1" y="161"/>
                  </a:cubicBezTo>
                  <a:cubicBezTo>
                    <a:pt x="1" y="161"/>
                    <a:pt x="1" y="147"/>
                    <a:pt x="14" y="138"/>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8" name="Google Shape;3548;p104"/>
            <p:cNvSpPr/>
            <p:nvPr/>
          </p:nvSpPr>
          <p:spPr>
            <a:xfrm>
              <a:off x="7273569" y="2758129"/>
              <a:ext cx="76914" cy="105221"/>
            </a:xfrm>
            <a:custGeom>
              <a:avLst/>
              <a:gdLst/>
              <a:ahLst/>
              <a:cxnLst/>
              <a:rect l="l" t="t" r="r" b="b"/>
              <a:pathLst>
                <a:path w="413" h="565" extrusionOk="0">
                  <a:moveTo>
                    <a:pt x="22" y="320"/>
                  </a:moveTo>
                  <a:lnTo>
                    <a:pt x="102" y="197"/>
                  </a:lnTo>
                  <a:lnTo>
                    <a:pt x="182" y="58"/>
                  </a:lnTo>
                  <a:cubicBezTo>
                    <a:pt x="195" y="23"/>
                    <a:pt x="240" y="10"/>
                    <a:pt x="275" y="37"/>
                  </a:cubicBezTo>
                  <a:cubicBezTo>
                    <a:pt x="311" y="10"/>
                    <a:pt x="332" y="1"/>
                    <a:pt x="355" y="10"/>
                  </a:cubicBezTo>
                  <a:lnTo>
                    <a:pt x="412" y="46"/>
                  </a:lnTo>
                  <a:lnTo>
                    <a:pt x="262" y="289"/>
                  </a:lnTo>
                  <a:lnTo>
                    <a:pt x="88" y="564"/>
                  </a:lnTo>
                  <a:lnTo>
                    <a:pt x="45" y="543"/>
                  </a:lnTo>
                  <a:cubicBezTo>
                    <a:pt x="22" y="529"/>
                    <a:pt x="31" y="458"/>
                    <a:pt x="45" y="427"/>
                  </a:cubicBezTo>
                  <a:cubicBezTo>
                    <a:pt x="9" y="405"/>
                    <a:pt x="0" y="357"/>
                    <a:pt x="22" y="32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9" name="Google Shape;3549;p104"/>
            <p:cNvSpPr/>
            <p:nvPr/>
          </p:nvSpPr>
          <p:spPr>
            <a:xfrm>
              <a:off x="7296661" y="2824428"/>
              <a:ext cx="21603" cy="24024"/>
            </a:xfrm>
            <a:custGeom>
              <a:avLst/>
              <a:gdLst/>
              <a:ahLst/>
              <a:cxnLst/>
              <a:rect l="l" t="t" r="r" b="b"/>
              <a:pathLst>
                <a:path w="116" h="129" extrusionOk="0">
                  <a:moveTo>
                    <a:pt x="13" y="36"/>
                  </a:moveTo>
                  <a:cubicBezTo>
                    <a:pt x="36" y="13"/>
                    <a:pt x="58" y="1"/>
                    <a:pt x="81" y="22"/>
                  </a:cubicBezTo>
                  <a:cubicBezTo>
                    <a:pt x="116" y="36"/>
                    <a:pt x="116" y="71"/>
                    <a:pt x="107" y="93"/>
                  </a:cubicBezTo>
                  <a:cubicBezTo>
                    <a:pt x="93" y="116"/>
                    <a:pt x="58" y="128"/>
                    <a:pt x="36" y="102"/>
                  </a:cubicBezTo>
                  <a:cubicBezTo>
                    <a:pt x="13" y="93"/>
                    <a:pt x="1" y="58"/>
                    <a:pt x="13" y="36"/>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0" name="Google Shape;3550;p104"/>
            <p:cNvSpPr/>
            <p:nvPr/>
          </p:nvSpPr>
          <p:spPr>
            <a:xfrm>
              <a:off x="7327203" y="2777311"/>
              <a:ext cx="20858" cy="21603"/>
            </a:xfrm>
            <a:custGeom>
              <a:avLst/>
              <a:gdLst/>
              <a:ahLst/>
              <a:cxnLst/>
              <a:rect l="l" t="t" r="r" b="b"/>
              <a:pathLst>
                <a:path w="112" h="116" extrusionOk="0">
                  <a:moveTo>
                    <a:pt x="9" y="35"/>
                  </a:moveTo>
                  <a:cubicBezTo>
                    <a:pt x="23" y="0"/>
                    <a:pt x="54" y="0"/>
                    <a:pt x="81" y="14"/>
                  </a:cubicBezTo>
                  <a:cubicBezTo>
                    <a:pt x="103" y="22"/>
                    <a:pt x="112" y="58"/>
                    <a:pt x="103" y="80"/>
                  </a:cubicBezTo>
                  <a:cubicBezTo>
                    <a:pt x="81" y="102"/>
                    <a:pt x="54" y="115"/>
                    <a:pt x="23" y="102"/>
                  </a:cubicBezTo>
                  <a:cubicBezTo>
                    <a:pt x="1" y="80"/>
                    <a:pt x="1" y="58"/>
                    <a:pt x="9" y="35"/>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1" name="Google Shape;3551;p104"/>
            <p:cNvSpPr/>
            <p:nvPr/>
          </p:nvSpPr>
          <p:spPr>
            <a:xfrm>
              <a:off x="7266864" y="2833367"/>
              <a:ext cx="25886" cy="10057"/>
            </a:xfrm>
            <a:custGeom>
              <a:avLst/>
              <a:gdLst/>
              <a:ahLst/>
              <a:cxnLst/>
              <a:rect l="l" t="t" r="r" b="b"/>
              <a:pathLst>
                <a:path w="139" h="54" extrusionOk="0">
                  <a:moveTo>
                    <a:pt x="1" y="32"/>
                  </a:moveTo>
                  <a:lnTo>
                    <a:pt x="124" y="1"/>
                  </a:lnTo>
                  <a:lnTo>
                    <a:pt x="138" y="23"/>
                  </a:lnTo>
                  <a:lnTo>
                    <a:pt x="1" y="54"/>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2" name="Google Shape;3552;p104"/>
            <p:cNvSpPr/>
            <p:nvPr/>
          </p:nvSpPr>
          <p:spPr>
            <a:xfrm>
              <a:off x="7266864" y="2837464"/>
              <a:ext cx="6891" cy="10988"/>
            </a:xfrm>
            <a:custGeom>
              <a:avLst/>
              <a:gdLst/>
              <a:ahLst/>
              <a:cxnLst/>
              <a:rect l="l" t="t" r="r" b="b"/>
              <a:pathLst>
                <a:path w="37" h="59" extrusionOk="0">
                  <a:moveTo>
                    <a:pt x="22" y="1"/>
                  </a:moveTo>
                  <a:lnTo>
                    <a:pt x="36" y="58"/>
                  </a:lnTo>
                  <a:lnTo>
                    <a:pt x="9" y="58"/>
                  </a:lnTo>
                  <a:lnTo>
                    <a:pt x="1" y="1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3" name="Google Shape;3553;p104"/>
            <p:cNvSpPr/>
            <p:nvPr/>
          </p:nvSpPr>
          <p:spPr>
            <a:xfrm>
              <a:off x="6724559" y="2922572"/>
              <a:ext cx="397048" cy="884046"/>
            </a:xfrm>
            <a:custGeom>
              <a:avLst/>
              <a:gdLst/>
              <a:ahLst/>
              <a:cxnLst/>
              <a:rect l="l" t="t" r="r" b="b"/>
              <a:pathLst>
                <a:path w="2132" h="4747" extrusionOk="0">
                  <a:moveTo>
                    <a:pt x="1" y="339"/>
                  </a:moveTo>
                  <a:lnTo>
                    <a:pt x="600" y="175"/>
                  </a:lnTo>
                  <a:lnTo>
                    <a:pt x="1195" y="1"/>
                  </a:lnTo>
                  <a:lnTo>
                    <a:pt x="1656" y="1870"/>
                  </a:lnTo>
                  <a:lnTo>
                    <a:pt x="1532" y="1985"/>
                  </a:lnTo>
                  <a:lnTo>
                    <a:pt x="2131" y="4262"/>
                  </a:lnTo>
                  <a:lnTo>
                    <a:pt x="1874" y="4746"/>
                  </a:lnTo>
                  <a:lnTo>
                    <a:pt x="1404" y="4470"/>
                  </a:lnTo>
                  <a:lnTo>
                    <a:pt x="738" y="2203"/>
                  </a:lnTo>
                  <a:lnTo>
                    <a:pt x="564" y="2168"/>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4" name="Google Shape;3554;p104"/>
            <p:cNvSpPr/>
            <p:nvPr/>
          </p:nvSpPr>
          <p:spPr>
            <a:xfrm>
              <a:off x="6836297" y="2922572"/>
              <a:ext cx="285308" cy="884046"/>
            </a:xfrm>
            <a:custGeom>
              <a:avLst/>
              <a:gdLst/>
              <a:ahLst/>
              <a:cxnLst/>
              <a:rect l="l" t="t" r="r" b="b"/>
              <a:pathLst>
                <a:path w="1532" h="4747" extrusionOk="0">
                  <a:moveTo>
                    <a:pt x="0" y="175"/>
                  </a:moveTo>
                  <a:lnTo>
                    <a:pt x="595" y="1"/>
                  </a:lnTo>
                  <a:lnTo>
                    <a:pt x="1056" y="1870"/>
                  </a:lnTo>
                  <a:lnTo>
                    <a:pt x="932" y="1985"/>
                  </a:lnTo>
                  <a:lnTo>
                    <a:pt x="1531" y="4262"/>
                  </a:lnTo>
                  <a:lnTo>
                    <a:pt x="1274" y="4746"/>
                  </a:lnTo>
                  <a:close/>
                </a:path>
              </a:pathLst>
            </a:custGeom>
            <a:solidFill>
              <a:srgbClr val="CBCBC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5" name="Google Shape;3555;p104"/>
            <p:cNvSpPr/>
            <p:nvPr/>
          </p:nvSpPr>
          <p:spPr>
            <a:xfrm>
              <a:off x="6544473" y="2601322"/>
              <a:ext cx="572106" cy="581232"/>
            </a:xfrm>
            <a:custGeom>
              <a:avLst/>
              <a:gdLst/>
              <a:ahLst/>
              <a:cxnLst/>
              <a:rect l="l" t="t" r="r" b="b"/>
              <a:pathLst>
                <a:path w="3072" h="3121" extrusionOk="0">
                  <a:moveTo>
                    <a:pt x="1127" y="310"/>
                  </a:moveTo>
                  <a:cubicBezTo>
                    <a:pt x="1127" y="310"/>
                    <a:pt x="0" y="621"/>
                    <a:pt x="23" y="1096"/>
                  </a:cubicBezTo>
                  <a:cubicBezTo>
                    <a:pt x="58" y="1580"/>
                    <a:pt x="218" y="2592"/>
                    <a:pt x="564" y="2774"/>
                  </a:cubicBezTo>
                  <a:cubicBezTo>
                    <a:pt x="1207" y="3120"/>
                    <a:pt x="2499" y="2752"/>
                    <a:pt x="2868" y="2131"/>
                  </a:cubicBezTo>
                  <a:cubicBezTo>
                    <a:pt x="3071" y="1797"/>
                    <a:pt x="2682" y="843"/>
                    <a:pt x="2463" y="417"/>
                  </a:cubicBezTo>
                  <a:cubicBezTo>
                    <a:pt x="2246" y="0"/>
                    <a:pt x="1127" y="310"/>
                    <a:pt x="1127" y="310"/>
                  </a:cubicBezTo>
                  <a:close/>
                  <a:moveTo>
                    <a:pt x="1207" y="621"/>
                  </a:moveTo>
                  <a:cubicBezTo>
                    <a:pt x="1207" y="621"/>
                    <a:pt x="910" y="705"/>
                    <a:pt x="910" y="785"/>
                  </a:cubicBezTo>
                  <a:cubicBezTo>
                    <a:pt x="897" y="865"/>
                    <a:pt x="919" y="1039"/>
                    <a:pt x="999" y="1060"/>
                  </a:cubicBezTo>
                  <a:cubicBezTo>
                    <a:pt x="1150" y="1096"/>
                    <a:pt x="1496" y="1003"/>
                    <a:pt x="1611" y="888"/>
                  </a:cubicBezTo>
                  <a:cubicBezTo>
                    <a:pt x="1670" y="820"/>
                    <a:pt x="1598" y="670"/>
                    <a:pt x="1554" y="613"/>
                  </a:cubicBezTo>
                  <a:cubicBezTo>
                    <a:pt x="1510" y="541"/>
                    <a:pt x="1207" y="621"/>
                    <a:pt x="1207" y="621"/>
                  </a:cubicBezTo>
                  <a:close/>
                </a:path>
              </a:pathLst>
            </a:custGeom>
            <a:solidFill>
              <a:srgbClr val="07030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6" name="Google Shape;3556;p104"/>
            <p:cNvSpPr/>
            <p:nvPr/>
          </p:nvSpPr>
          <p:spPr>
            <a:xfrm>
              <a:off x="6569987" y="2642480"/>
              <a:ext cx="510277" cy="540074"/>
            </a:xfrm>
            <a:custGeom>
              <a:avLst/>
              <a:gdLst/>
              <a:ahLst/>
              <a:cxnLst/>
              <a:rect l="l" t="t" r="r" b="b"/>
              <a:pathLst>
                <a:path w="2740" h="2900" extrusionOk="0">
                  <a:moveTo>
                    <a:pt x="414" y="2543"/>
                  </a:moveTo>
                  <a:cubicBezTo>
                    <a:pt x="414" y="2553"/>
                    <a:pt x="427" y="2553"/>
                    <a:pt x="427" y="2553"/>
                  </a:cubicBezTo>
                  <a:cubicBezTo>
                    <a:pt x="1070" y="2899"/>
                    <a:pt x="2362" y="2531"/>
                    <a:pt x="2731" y="1910"/>
                  </a:cubicBezTo>
                  <a:cubicBezTo>
                    <a:pt x="2740" y="1910"/>
                    <a:pt x="2740" y="1900"/>
                    <a:pt x="2740" y="1900"/>
                  </a:cubicBezTo>
                  <a:cubicBezTo>
                    <a:pt x="2740" y="1474"/>
                    <a:pt x="2465" y="769"/>
                    <a:pt x="2291" y="427"/>
                  </a:cubicBezTo>
                  <a:cubicBezTo>
                    <a:pt x="2074" y="1"/>
                    <a:pt x="1035" y="289"/>
                    <a:pt x="1035" y="289"/>
                  </a:cubicBezTo>
                  <a:cubicBezTo>
                    <a:pt x="1035" y="289"/>
                    <a:pt x="1" y="573"/>
                    <a:pt x="46" y="1048"/>
                  </a:cubicBezTo>
                  <a:cubicBezTo>
                    <a:pt x="68" y="1439"/>
                    <a:pt x="196" y="2184"/>
                    <a:pt x="414" y="2543"/>
                  </a:cubicBezTo>
                  <a:close/>
                  <a:moveTo>
                    <a:pt x="1070" y="400"/>
                  </a:moveTo>
                  <a:cubicBezTo>
                    <a:pt x="1070" y="400"/>
                    <a:pt x="773" y="484"/>
                    <a:pt x="773" y="564"/>
                  </a:cubicBezTo>
                  <a:cubicBezTo>
                    <a:pt x="760" y="644"/>
                    <a:pt x="782" y="818"/>
                    <a:pt x="862" y="839"/>
                  </a:cubicBezTo>
                  <a:cubicBezTo>
                    <a:pt x="1013" y="875"/>
                    <a:pt x="1359" y="782"/>
                    <a:pt x="1474" y="667"/>
                  </a:cubicBezTo>
                  <a:cubicBezTo>
                    <a:pt x="1533" y="599"/>
                    <a:pt x="1461" y="449"/>
                    <a:pt x="1417" y="392"/>
                  </a:cubicBezTo>
                  <a:cubicBezTo>
                    <a:pt x="1373" y="320"/>
                    <a:pt x="1070" y="400"/>
                    <a:pt x="1070" y="400"/>
                  </a:cubicBezTo>
                  <a:close/>
                </a:path>
              </a:pathLst>
            </a:custGeom>
            <a:solidFill>
              <a:srgbClr val="1F1F1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7" name="Google Shape;3557;p104"/>
            <p:cNvSpPr/>
            <p:nvPr/>
          </p:nvSpPr>
          <p:spPr>
            <a:xfrm>
              <a:off x="6569987" y="2696300"/>
              <a:ext cx="313429" cy="453849"/>
            </a:xfrm>
            <a:custGeom>
              <a:avLst/>
              <a:gdLst/>
              <a:ahLst/>
              <a:cxnLst/>
              <a:rect l="l" t="t" r="r" b="b"/>
              <a:pathLst>
                <a:path w="1683" h="2437" extrusionOk="0">
                  <a:moveTo>
                    <a:pt x="414" y="2254"/>
                  </a:moveTo>
                  <a:cubicBezTo>
                    <a:pt x="414" y="2264"/>
                    <a:pt x="427" y="2264"/>
                    <a:pt x="427" y="2264"/>
                  </a:cubicBezTo>
                  <a:cubicBezTo>
                    <a:pt x="747" y="2437"/>
                    <a:pt x="1230" y="2428"/>
                    <a:pt x="1683" y="2299"/>
                  </a:cubicBezTo>
                  <a:lnTo>
                    <a:pt x="1186" y="515"/>
                  </a:lnTo>
                  <a:cubicBezTo>
                    <a:pt x="1070" y="550"/>
                    <a:pt x="947" y="564"/>
                    <a:pt x="862" y="550"/>
                  </a:cubicBezTo>
                  <a:cubicBezTo>
                    <a:pt x="782" y="529"/>
                    <a:pt x="760" y="355"/>
                    <a:pt x="773" y="275"/>
                  </a:cubicBezTo>
                  <a:cubicBezTo>
                    <a:pt x="773" y="195"/>
                    <a:pt x="1070" y="111"/>
                    <a:pt x="1070" y="111"/>
                  </a:cubicBezTo>
                  <a:lnTo>
                    <a:pt x="1035" y="0"/>
                  </a:lnTo>
                  <a:cubicBezTo>
                    <a:pt x="1035" y="0"/>
                    <a:pt x="1" y="284"/>
                    <a:pt x="46" y="759"/>
                  </a:cubicBezTo>
                  <a:cubicBezTo>
                    <a:pt x="68" y="1150"/>
                    <a:pt x="196" y="1895"/>
                    <a:pt x="414" y="2254"/>
                  </a:cubicBezTo>
                  <a:close/>
                </a:path>
              </a:pathLst>
            </a:custGeom>
            <a:solidFill>
              <a:srgbClr val="2D2D2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8" name="Google Shape;3558;p104"/>
            <p:cNvSpPr/>
            <p:nvPr/>
          </p:nvSpPr>
          <p:spPr>
            <a:xfrm>
              <a:off x="6526967" y="2378962"/>
              <a:ext cx="407849" cy="402635"/>
            </a:xfrm>
            <a:custGeom>
              <a:avLst/>
              <a:gdLst/>
              <a:ahLst/>
              <a:cxnLst/>
              <a:rect l="l" t="t" r="r" b="b"/>
              <a:pathLst>
                <a:path w="2190" h="2162" extrusionOk="0">
                  <a:moveTo>
                    <a:pt x="1035" y="9"/>
                  </a:moveTo>
                  <a:lnTo>
                    <a:pt x="1049" y="0"/>
                  </a:lnTo>
                  <a:lnTo>
                    <a:pt x="1062" y="0"/>
                  </a:lnTo>
                  <a:lnTo>
                    <a:pt x="1071" y="0"/>
                  </a:lnTo>
                  <a:lnTo>
                    <a:pt x="1084" y="0"/>
                  </a:lnTo>
                  <a:lnTo>
                    <a:pt x="1106" y="0"/>
                  </a:lnTo>
                  <a:lnTo>
                    <a:pt x="1129" y="0"/>
                  </a:lnTo>
                  <a:cubicBezTo>
                    <a:pt x="1199" y="9"/>
                    <a:pt x="1266" y="9"/>
                    <a:pt x="1338" y="31"/>
                  </a:cubicBezTo>
                  <a:lnTo>
                    <a:pt x="1359" y="31"/>
                  </a:lnTo>
                  <a:cubicBezTo>
                    <a:pt x="1373" y="31"/>
                    <a:pt x="1373" y="44"/>
                    <a:pt x="1381" y="44"/>
                  </a:cubicBezTo>
                  <a:lnTo>
                    <a:pt x="1395" y="44"/>
                  </a:lnTo>
                  <a:lnTo>
                    <a:pt x="1404" y="44"/>
                  </a:lnTo>
                  <a:cubicBezTo>
                    <a:pt x="1417" y="44"/>
                    <a:pt x="1417" y="58"/>
                    <a:pt x="1430" y="58"/>
                  </a:cubicBezTo>
                  <a:cubicBezTo>
                    <a:pt x="1488" y="66"/>
                    <a:pt x="1532" y="89"/>
                    <a:pt x="1590" y="124"/>
                  </a:cubicBezTo>
                  <a:lnTo>
                    <a:pt x="1604" y="124"/>
                  </a:lnTo>
                  <a:lnTo>
                    <a:pt x="1612" y="138"/>
                  </a:lnTo>
                  <a:lnTo>
                    <a:pt x="1625" y="138"/>
                  </a:lnTo>
                  <a:lnTo>
                    <a:pt x="1635" y="146"/>
                  </a:lnTo>
                  <a:lnTo>
                    <a:pt x="1648" y="146"/>
                  </a:lnTo>
                  <a:lnTo>
                    <a:pt x="1648" y="160"/>
                  </a:lnTo>
                  <a:cubicBezTo>
                    <a:pt x="1879" y="283"/>
                    <a:pt x="2061" y="515"/>
                    <a:pt x="2141" y="795"/>
                  </a:cubicBezTo>
                  <a:cubicBezTo>
                    <a:pt x="2190" y="976"/>
                    <a:pt x="2190" y="1162"/>
                    <a:pt x="2153" y="1336"/>
                  </a:cubicBezTo>
                  <a:lnTo>
                    <a:pt x="2153" y="1344"/>
                  </a:lnTo>
                  <a:cubicBezTo>
                    <a:pt x="2141" y="1344"/>
                    <a:pt x="2141" y="1358"/>
                    <a:pt x="2141" y="1358"/>
                  </a:cubicBezTo>
                  <a:lnTo>
                    <a:pt x="2141" y="1381"/>
                  </a:lnTo>
                  <a:cubicBezTo>
                    <a:pt x="2131" y="1389"/>
                    <a:pt x="2131" y="1389"/>
                    <a:pt x="2131" y="1402"/>
                  </a:cubicBezTo>
                  <a:cubicBezTo>
                    <a:pt x="2096" y="1389"/>
                    <a:pt x="2051" y="1389"/>
                    <a:pt x="2003" y="1389"/>
                  </a:cubicBezTo>
                  <a:cubicBezTo>
                    <a:pt x="2003" y="1381"/>
                    <a:pt x="2016" y="1367"/>
                    <a:pt x="2016" y="1358"/>
                  </a:cubicBezTo>
                  <a:cubicBezTo>
                    <a:pt x="2016" y="1344"/>
                    <a:pt x="2030" y="1336"/>
                    <a:pt x="2030" y="1336"/>
                  </a:cubicBezTo>
                  <a:cubicBezTo>
                    <a:pt x="2061" y="1194"/>
                    <a:pt x="2061" y="1070"/>
                    <a:pt x="2051" y="941"/>
                  </a:cubicBezTo>
                  <a:cubicBezTo>
                    <a:pt x="2038" y="896"/>
                    <a:pt x="2030" y="861"/>
                    <a:pt x="2016" y="826"/>
                  </a:cubicBezTo>
                  <a:cubicBezTo>
                    <a:pt x="1994" y="746"/>
                    <a:pt x="1959" y="666"/>
                    <a:pt x="1923" y="586"/>
                  </a:cubicBezTo>
                  <a:cubicBezTo>
                    <a:pt x="1887" y="541"/>
                    <a:pt x="1865" y="506"/>
                    <a:pt x="1821" y="457"/>
                  </a:cubicBezTo>
                  <a:cubicBezTo>
                    <a:pt x="1785" y="412"/>
                    <a:pt x="1750" y="377"/>
                    <a:pt x="1705" y="342"/>
                  </a:cubicBezTo>
                  <a:cubicBezTo>
                    <a:pt x="1670" y="310"/>
                    <a:pt x="1625" y="283"/>
                    <a:pt x="1590" y="262"/>
                  </a:cubicBezTo>
                  <a:lnTo>
                    <a:pt x="1577" y="253"/>
                  </a:lnTo>
                  <a:lnTo>
                    <a:pt x="1568" y="240"/>
                  </a:lnTo>
                  <a:lnTo>
                    <a:pt x="1555" y="240"/>
                  </a:lnTo>
                  <a:lnTo>
                    <a:pt x="1545" y="240"/>
                  </a:lnTo>
                  <a:lnTo>
                    <a:pt x="1545" y="230"/>
                  </a:lnTo>
                  <a:cubicBezTo>
                    <a:pt x="1488" y="204"/>
                    <a:pt x="1439" y="182"/>
                    <a:pt x="1381" y="173"/>
                  </a:cubicBezTo>
                  <a:lnTo>
                    <a:pt x="1373" y="173"/>
                  </a:lnTo>
                  <a:lnTo>
                    <a:pt x="1359" y="160"/>
                  </a:lnTo>
                  <a:lnTo>
                    <a:pt x="1346" y="160"/>
                  </a:lnTo>
                  <a:lnTo>
                    <a:pt x="1338" y="160"/>
                  </a:lnTo>
                  <a:lnTo>
                    <a:pt x="1324" y="146"/>
                  </a:lnTo>
                  <a:lnTo>
                    <a:pt x="1315" y="146"/>
                  </a:lnTo>
                  <a:lnTo>
                    <a:pt x="1301" y="146"/>
                  </a:lnTo>
                  <a:cubicBezTo>
                    <a:pt x="1244" y="138"/>
                    <a:pt x="1178" y="124"/>
                    <a:pt x="1119" y="124"/>
                  </a:cubicBezTo>
                  <a:lnTo>
                    <a:pt x="1106" y="124"/>
                  </a:lnTo>
                  <a:lnTo>
                    <a:pt x="1093" y="124"/>
                  </a:lnTo>
                  <a:lnTo>
                    <a:pt x="1084" y="124"/>
                  </a:lnTo>
                  <a:cubicBezTo>
                    <a:pt x="1035" y="124"/>
                    <a:pt x="978" y="138"/>
                    <a:pt x="924" y="138"/>
                  </a:cubicBezTo>
                  <a:cubicBezTo>
                    <a:pt x="867" y="146"/>
                    <a:pt x="818" y="173"/>
                    <a:pt x="760" y="182"/>
                  </a:cubicBezTo>
                  <a:cubicBezTo>
                    <a:pt x="715" y="204"/>
                    <a:pt x="658" y="230"/>
                    <a:pt x="609" y="253"/>
                  </a:cubicBezTo>
                  <a:cubicBezTo>
                    <a:pt x="543" y="297"/>
                    <a:pt x="472" y="355"/>
                    <a:pt x="414" y="412"/>
                  </a:cubicBezTo>
                  <a:cubicBezTo>
                    <a:pt x="392" y="435"/>
                    <a:pt x="356" y="470"/>
                    <a:pt x="334" y="506"/>
                  </a:cubicBezTo>
                  <a:lnTo>
                    <a:pt x="334" y="492"/>
                  </a:lnTo>
                  <a:cubicBezTo>
                    <a:pt x="254" y="608"/>
                    <a:pt x="197" y="723"/>
                    <a:pt x="174" y="852"/>
                  </a:cubicBezTo>
                  <a:lnTo>
                    <a:pt x="160" y="852"/>
                  </a:lnTo>
                  <a:lnTo>
                    <a:pt x="160" y="861"/>
                  </a:lnTo>
                  <a:lnTo>
                    <a:pt x="160" y="875"/>
                  </a:lnTo>
                  <a:cubicBezTo>
                    <a:pt x="139" y="967"/>
                    <a:pt x="139" y="1070"/>
                    <a:pt x="139" y="1162"/>
                  </a:cubicBezTo>
                  <a:cubicBezTo>
                    <a:pt x="152" y="1221"/>
                    <a:pt x="160" y="1278"/>
                    <a:pt x="174" y="1344"/>
                  </a:cubicBezTo>
                  <a:cubicBezTo>
                    <a:pt x="187" y="1381"/>
                    <a:pt x="197" y="1416"/>
                    <a:pt x="209" y="1447"/>
                  </a:cubicBezTo>
                  <a:cubicBezTo>
                    <a:pt x="254" y="1540"/>
                    <a:pt x="312" y="1633"/>
                    <a:pt x="383" y="1727"/>
                  </a:cubicBezTo>
                  <a:lnTo>
                    <a:pt x="392" y="1735"/>
                  </a:lnTo>
                  <a:cubicBezTo>
                    <a:pt x="405" y="1735"/>
                    <a:pt x="405" y="1748"/>
                    <a:pt x="405" y="1748"/>
                  </a:cubicBezTo>
                  <a:lnTo>
                    <a:pt x="414" y="1748"/>
                  </a:lnTo>
                  <a:cubicBezTo>
                    <a:pt x="414" y="1758"/>
                    <a:pt x="427" y="1758"/>
                    <a:pt x="427" y="1771"/>
                  </a:cubicBezTo>
                  <a:lnTo>
                    <a:pt x="441" y="1784"/>
                  </a:lnTo>
                  <a:lnTo>
                    <a:pt x="449" y="1793"/>
                  </a:lnTo>
                  <a:cubicBezTo>
                    <a:pt x="565" y="1899"/>
                    <a:pt x="703" y="1967"/>
                    <a:pt x="867" y="2014"/>
                  </a:cubicBezTo>
                  <a:cubicBezTo>
                    <a:pt x="1013" y="2046"/>
                    <a:pt x="1178" y="2046"/>
                    <a:pt x="1324" y="2014"/>
                  </a:cubicBezTo>
                  <a:lnTo>
                    <a:pt x="1338" y="2014"/>
                  </a:lnTo>
                  <a:cubicBezTo>
                    <a:pt x="1338" y="2014"/>
                    <a:pt x="1346" y="2014"/>
                    <a:pt x="1359" y="2002"/>
                  </a:cubicBezTo>
                  <a:lnTo>
                    <a:pt x="1373" y="2002"/>
                  </a:lnTo>
                  <a:lnTo>
                    <a:pt x="1381" y="2002"/>
                  </a:lnTo>
                  <a:lnTo>
                    <a:pt x="1395" y="2002"/>
                  </a:lnTo>
                  <a:cubicBezTo>
                    <a:pt x="1497" y="1967"/>
                    <a:pt x="1590" y="1908"/>
                    <a:pt x="1670" y="1850"/>
                  </a:cubicBezTo>
                  <a:cubicBezTo>
                    <a:pt x="1692" y="1887"/>
                    <a:pt x="1715" y="1930"/>
                    <a:pt x="1715" y="1967"/>
                  </a:cubicBezTo>
                  <a:cubicBezTo>
                    <a:pt x="1545" y="2094"/>
                    <a:pt x="1338" y="2161"/>
                    <a:pt x="1119" y="2161"/>
                  </a:cubicBezTo>
                  <a:lnTo>
                    <a:pt x="1106" y="2161"/>
                  </a:lnTo>
                  <a:cubicBezTo>
                    <a:pt x="1013" y="2161"/>
                    <a:pt x="924" y="2153"/>
                    <a:pt x="832" y="2126"/>
                  </a:cubicBezTo>
                  <a:cubicBezTo>
                    <a:pt x="738" y="2104"/>
                    <a:pt x="658" y="2073"/>
                    <a:pt x="565" y="2024"/>
                  </a:cubicBezTo>
                  <a:lnTo>
                    <a:pt x="556" y="2014"/>
                  </a:lnTo>
                  <a:cubicBezTo>
                    <a:pt x="326" y="1887"/>
                    <a:pt x="139" y="1655"/>
                    <a:pt x="59" y="1367"/>
                  </a:cubicBezTo>
                  <a:cubicBezTo>
                    <a:pt x="1" y="1194"/>
                    <a:pt x="1" y="1012"/>
                    <a:pt x="45" y="838"/>
                  </a:cubicBezTo>
                  <a:lnTo>
                    <a:pt x="45" y="816"/>
                  </a:lnTo>
                  <a:lnTo>
                    <a:pt x="59" y="803"/>
                  </a:lnTo>
                  <a:lnTo>
                    <a:pt x="59" y="795"/>
                  </a:lnTo>
                  <a:cubicBezTo>
                    <a:pt x="103" y="621"/>
                    <a:pt x="197" y="457"/>
                    <a:pt x="326" y="332"/>
                  </a:cubicBezTo>
                  <a:cubicBezTo>
                    <a:pt x="521" y="124"/>
                    <a:pt x="783" y="23"/>
                    <a:pt x="1035" y="9"/>
                  </a:cubicBezTo>
                  <a:close/>
                </a:path>
              </a:pathLst>
            </a:custGeom>
            <a:solidFill>
              <a:srgbClr val="B1B1B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9" name="Google Shape;3559;p104"/>
            <p:cNvSpPr/>
            <p:nvPr/>
          </p:nvSpPr>
          <p:spPr>
            <a:xfrm>
              <a:off x="6439438" y="1448178"/>
              <a:ext cx="1379052" cy="1089646"/>
            </a:xfrm>
            <a:custGeom>
              <a:avLst/>
              <a:gdLst/>
              <a:ahLst/>
              <a:cxnLst/>
              <a:rect l="l" t="t" r="r" b="b"/>
              <a:pathLst>
                <a:path w="7405" h="5851" extrusionOk="0">
                  <a:moveTo>
                    <a:pt x="4408" y="1473"/>
                  </a:moveTo>
                  <a:cubicBezTo>
                    <a:pt x="4408" y="1473"/>
                    <a:pt x="253" y="4203"/>
                    <a:pt x="125" y="4435"/>
                  </a:cubicBezTo>
                  <a:cubicBezTo>
                    <a:pt x="1" y="4660"/>
                    <a:pt x="147" y="5087"/>
                    <a:pt x="493" y="5468"/>
                  </a:cubicBezTo>
                  <a:cubicBezTo>
                    <a:pt x="853" y="5850"/>
                    <a:pt x="1026" y="5721"/>
                    <a:pt x="1222" y="5677"/>
                  </a:cubicBezTo>
                  <a:cubicBezTo>
                    <a:pt x="1425" y="5642"/>
                    <a:pt x="4258" y="3857"/>
                    <a:pt x="5020" y="3684"/>
                  </a:cubicBezTo>
                  <a:lnTo>
                    <a:pt x="5766" y="3511"/>
                  </a:lnTo>
                  <a:cubicBezTo>
                    <a:pt x="5766" y="3511"/>
                    <a:pt x="7404" y="2579"/>
                    <a:pt x="7288" y="1967"/>
                  </a:cubicBezTo>
                  <a:cubicBezTo>
                    <a:pt x="7160" y="1372"/>
                    <a:pt x="4625" y="0"/>
                    <a:pt x="4408" y="1473"/>
                  </a:cubicBezTo>
                  <a:close/>
                </a:path>
              </a:pathLst>
            </a:custGeom>
            <a:solidFill>
              <a:srgbClr val="E2B6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0" name="Google Shape;3560;p104"/>
            <p:cNvSpPr/>
            <p:nvPr/>
          </p:nvSpPr>
          <p:spPr>
            <a:xfrm>
              <a:off x="6441115" y="1613365"/>
              <a:ext cx="1181273" cy="825196"/>
            </a:xfrm>
            <a:custGeom>
              <a:avLst/>
              <a:gdLst/>
              <a:ahLst/>
              <a:cxnLst/>
              <a:rect l="l" t="t" r="r" b="b"/>
              <a:pathLst>
                <a:path w="6343" h="4431" extrusionOk="0">
                  <a:moveTo>
                    <a:pt x="4399" y="586"/>
                  </a:moveTo>
                  <a:cubicBezTo>
                    <a:pt x="4399" y="586"/>
                    <a:pt x="244" y="3316"/>
                    <a:pt x="116" y="3548"/>
                  </a:cubicBezTo>
                  <a:cubicBezTo>
                    <a:pt x="0" y="3743"/>
                    <a:pt x="107" y="4097"/>
                    <a:pt x="369" y="4431"/>
                  </a:cubicBezTo>
                  <a:lnTo>
                    <a:pt x="6343" y="263"/>
                  </a:lnTo>
                  <a:cubicBezTo>
                    <a:pt x="5468" y="1"/>
                    <a:pt x="4399" y="586"/>
                    <a:pt x="4399" y="586"/>
                  </a:cubicBezTo>
                  <a:close/>
                </a:path>
              </a:pathLst>
            </a:custGeom>
            <a:solidFill>
              <a:srgbClr val="E6BD9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1" name="Google Shape;3561;p104"/>
            <p:cNvSpPr/>
            <p:nvPr/>
          </p:nvSpPr>
          <p:spPr>
            <a:xfrm>
              <a:off x="6488231" y="2224390"/>
              <a:ext cx="229997" cy="253090"/>
            </a:xfrm>
            <a:custGeom>
              <a:avLst/>
              <a:gdLst/>
              <a:ahLst/>
              <a:cxnLst/>
              <a:rect l="l" t="t" r="r" b="b"/>
              <a:pathLst>
                <a:path w="1235" h="1359" extrusionOk="0">
                  <a:moveTo>
                    <a:pt x="706" y="35"/>
                  </a:moveTo>
                  <a:lnTo>
                    <a:pt x="1235" y="976"/>
                  </a:lnTo>
                  <a:cubicBezTo>
                    <a:pt x="1235" y="976"/>
                    <a:pt x="773" y="1279"/>
                    <a:pt x="542" y="1314"/>
                  </a:cubicBezTo>
                  <a:cubicBezTo>
                    <a:pt x="311" y="1358"/>
                    <a:pt x="1" y="666"/>
                    <a:pt x="1" y="528"/>
                  </a:cubicBezTo>
                  <a:cubicBezTo>
                    <a:pt x="1" y="390"/>
                    <a:pt x="542" y="0"/>
                    <a:pt x="706" y="35"/>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2" name="Google Shape;3562;p104"/>
            <p:cNvSpPr/>
            <p:nvPr/>
          </p:nvSpPr>
          <p:spPr>
            <a:xfrm>
              <a:off x="7912529" y="552033"/>
              <a:ext cx="996903" cy="1271596"/>
            </a:xfrm>
            <a:custGeom>
              <a:avLst/>
              <a:gdLst/>
              <a:ahLst/>
              <a:cxnLst/>
              <a:rect l="l" t="t" r="r" b="b"/>
              <a:pathLst>
                <a:path w="5353" h="6828" extrusionOk="0">
                  <a:moveTo>
                    <a:pt x="5353" y="1"/>
                  </a:moveTo>
                  <a:lnTo>
                    <a:pt x="0" y="1497"/>
                  </a:lnTo>
                  <a:lnTo>
                    <a:pt x="1482" y="6828"/>
                  </a:lnTo>
                  <a:lnTo>
                    <a:pt x="5353" y="5758"/>
                  </a:lnTo>
                  <a:close/>
                </a:path>
              </a:pathLst>
            </a:custGeom>
            <a:solidFill>
              <a:srgbClr val="36363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3" name="Google Shape;3563;p104"/>
            <p:cNvSpPr/>
            <p:nvPr/>
          </p:nvSpPr>
          <p:spPr>
            <a:xfrm>
              <a:off x="7912529" y="552033"/>
              <a:ext cx="996903" cy="773796"/>
            </a:xfrm>
            <a:custGeom>
              <a:avLst/>
              <a:gdLst/>
              <a:ahLst/>
              <a:cxnLst/>
              <a:rect l="l" t="t" r="r" b="b"/>
              <a:pathLst>
                <a:path w="5353" h="4155" extrusionOk="0">
                  <a:moveTo>
                    <a:pt x="5353" y="1"/>
                  </a:moveTo>
                  <a:lnTo>
                    <a:pt x="0" y="1497"/>
                  </a:lnTo>
                  <a:lnTo>
                    <a:pt x="746" y="4155"/>
                  </a:lnTo>
                  <a:lnTo>
                    <a:pt x="5353" y="2877"/>
                  </a:lnTo>
                  <a:close/>
                </a:path>
              </a:pathLst>
            </a:custGeom>
            <a:solidFill>
              <a:srgbClr val="66656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4" name="Google Shape;3564;p104"/>
            <p:cNvSpPr/>
            <p:nvPr/>
          </p:nvSpPr>
          <p:spPr>
            <a:xfrm>
              <a:off x="7751252" y="884269"/>
              <a:ext cx="437274" cy="988150"/>
            </a:xfrm>
            <a:custGeom>
              <a:avLst/>
              <a:gdLst/>
              <a:ahLst/>
              <a:cxnLst/>
              <a:rect l="l" t="t" r="r" b="b"/>
              <a:pathLst>
                <a:path w="2348" h="5306" extrusionOk="0">
                  <a:moveTo>
                    <a:pt x="0" y="263"/>
                  </a:moveTo>
                  <a:lnTo>
                    <a:pt x="955" y="1"/>
                  </a:lnTo>
                  <a:lnTo>
                    <a:pt x="2348" y="5044"/>
                  </a:lnTo>
                  <a:lnTo>
                    <a:pt x="1407" y="5306"/>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5" name="Google Shape;3565;p104"/>
            <p:cNvSpPr/>
            <p:nvPr/>
          </p:nvSpPr>
          <p:spPr>
            <a:xfrm>
              <a:off x="8227260" y="1491197"/>
              <a:ext cx="216775" cy="218451"/>
            </a:xfrm>
            <a:custGeom>
              <a:avLst/>
              <a:gdLst/>
              <a:ahLst/>
              <a:cxnLst/>
              <a:rect l="l" t="t" r="r" b="b"/>
              <a:pathLst>
                <a:path w="1164" h="1173" extrusionOk="0">
                  <a:moveTo>
                    <a:pt x="436" y="80"/>
                  </a:moveTo>
                  <a:cubicBezTo>
                    <a:pt x="715" y="0"/>
                    <a:pt x="1013" y="173"/>
                    <a:pt x="1084" y="449"/>
                  </a:cubicBezTo>
                  <a:cubicBezTo>
                    <a:pt x="1164" y="724"/>
                    <a:pt x="1004" y="1012"/>
                    <a:pt x="724" y="1092"/>
                  </a:cubicBezTo>
                  <a:cubicBezTo>
                    <a:pt x="436" y="1172"/>
                    <a:pt x="152" y="998"/>
                    <a:pt x="80" y="724"/>
                  </a:cubicBezTo>
                  <a:cubicBezTo>
                    <a:pt x="1" y="449"/>
                    <a:pt x="160" y="160"/>
                    <a:pt x="436" y="80"/>
                  </a:cubicBezTo>
                  <a:close/>
                </a:path>
              </a:pathLst>
            </a:custGeom>
            <a:solidFill>
              <a:srgbClr val="1F1F1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6" name="Google Shape;3566;p104"/>
            <p:cNvSpPr/>
            <p:nvPr/>
          </p:nvSpPr>
          <p:spPr>
            <a:xfrm>
              <a:off x="8285177" y="1567925"/>
              <a:ext cx="32404" cy="32591"/>
            </a:xfrm>
            <a:custGeom>
              <a:avLst/>
              <a:gdLst/>
              <a:ahLst/>
              <a:cxnLst/>
              <a:rect l="l" t="t" r="r" b="b"/>
              <a:pathLst>
                <a:path w="174" h="175" extrusionOk="0">
                  <a:moveTo>
                    <a:pt x="58" y="14"/>
                  </a:moveTo>
                  <a:cubicBezTo>
                    <a:pt x="103" y="1"/>
                    <a:pt x="152" y="23"/>
                    <a:pt x="160" y="58"/>
                  </a:cubicBezTo>
                  <a:cubicBezTo>
                    <a:pt x="173" y="103"/>
                    <a:pt x="152" y="152"/>
                    <a:pt x="103" y="160"/>
                  </a:cubicBezTo>
                  <a:cubicBezTo>
                    <a:pt x="58" y="174"/>
                    <a:pt x="23" y="152"/>
                    <a:pt x="13" y="103"/>
                  </a:cubicBezTo>
                  <a:cubicBezTo>
                    <a:pt x="1" y="58"/>
                    <a:pt x="23" y="23"/>
                    <a:pt x="58" y="14"/>
                  </a:cubicBezTo>
                  <a:close/>
                </a:path>
              </a:pathLst>
            </a:custGeom>
            <a:solidFill>
              <a:srgbClr val="36363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7" name="Google Shape;3567;p104"/>
            <p:cNvSpPr/>
            <p:nvPr/>
          </p:nvSpPr>
          <p:spPr>
            <a:xfrm>
              <a:off x="8340488" y="1550605"/>
              <a:ext cx="32591" cy="32404"/>
            </a:xfrm>
            <a:custGeom>
              <a:avLst/>
              <a:gdLst/>
              <a:ahLst/>
              <a:cxnLst/>
              <a:rect l="l" t="t" r="r" b="b"/>
              <a:pathLst>
                <a:path w="175" h="174" extrusionOk="0">
                  <a:moveTo>
                    <a:pt x="58" y="14"/>
                  </a:moveTo>
                  <a:cubicBezTo>
                    <a:pt x="107" y="1"/>
                    <a:pt x="152" y="28"/>
                    <a:pt x="165" y="71"/>
                  </a:cubicBezTo>
                  <a:cubicBezTo>
                    <a:pt x="174" y="116"/>
                    <a:pt x="152" y="151"/>
                    <a:pt x="107" y="165"/>
                  </a:cubicBezTo>
                  <a:cubicBezTo>
                    <a:pt x="72" y="173"/>
                    <a:pt x="27" y="151"/>
                    <a:pt x="15" y="116"/>
                  </a:cubicBezTo>
                  <a:cubicBezTo>
                    <a:pt x="1" y="71"/>
                    <a:pt x="27" y="28"/>
                    <a:pt x="58" y="14"/>
                  </a:cubicBezTo>
                  <a:close/>
                </a:path>
              </a:pathLst>
            </a:custGeom>
            <a:solidFill>
              <a:srgbClr val="36363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8" name="Google Shape;3568;p104"/>
            <p:cNvSpPr/>
            <p:nvPr/>
          </p:nvSpPr>
          <p:spPr>
            <a:xfrm>
              <a:off x="8298586" y="1617462"/>
              <a:ext cx="31473" cy="32591"/>
            </a:xfrm>
            <a:custGeom>
              <a:avLst/>
              <a:gdLst/>
              <a:ahLst/>
              <a:cxnLst/>
              <a:rect l="l" t="t" r="r" b="b"/>
              <a:pathLst>
                <a:path w="169" h="175" extrusionOk="0">
                  <a:moveTo>
                    <a:pt x="66" y="10"/>
                  </a:moveTo>
                  <a:cubicBezTo>
                    <a:pt x="101" y="1"/>
                    <a:pt x="146" y="23"/>
                    <a:pt x="160" y="58"/>
                  </a:cubicBezTo>
                  <a:cubicBezTo>
                    <a:pt x="168" y="103"/>
                    <a:pt x="146" y="152"/>
                    <a:pt x="101" y="161"/>
                  </a:cubicBezTo>
                  <a:cubicBezTo>
                    <a:pt x="66" y="174"/>
                    <a:pt x="21" y="152"/>
                    <a:pt x="9" y="103"/>
                  </a:cubicBezTo>
                  <a:cubicBezTo>
                    <a:pt x="0" y="58"/>
                    <a:pt x="21" y="23"/>
                    <a:pt x="66" y="10"/>
                  </a:cubicBezTo>
                  <a:close/>
                </a:path>
              </a:pathLst>
            </a:custGeom>
            <a:solidFill>
              <a:srgbClr val="36363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9" name="Google Shape;3569;p104"/>
            <p:cNvSpPr/>
            <p:nvPr/>
          </p:nvSpPr>
          <p:spPr>
            <a:xfrm>
              <a:off x="8353897" y="1600329"/>
              <a:ext cx="32218" cy="32218"/>
            </a:xfrm>
            <a:custGeom>
              <a:avLst/>
              <a:gdLst/>
              <a:ahLst/>
              <a:cxnLst/>
              <a:rect l="l" t="t" r="r" b="b"/>
              <a:pathLst>
                <a:path w="173" h="173" extrusionOk="0">
                  <a:moveTo>
                    <a:pt x="71" y="13"/>
                  </a:moveTo>
                  <a:cubicBezTo>
                    <a:pt x="102" y="0"/>
                    <a:pt x="150" y="23"/>
                    <a:pt x="160" y="71"/>
                  </a:cubicBezTo>
                  <a:cubicBezTo>
                    <a:pt x="173" y="115"/>
                    <a:pt x="150" y="150"/>
                    <a:pt x="115" y="160"/>
                  </a:cubicBezTo>
                  <a:cubicBezTo>
                    <a:pt x="71" y="173"/>
                    <a:pt x="23" y="150"/>
                    <a:pt x="13" y="115"/>
                  </a:cubicBezTo>
                  <a:cubicBezTo>
                    <a:pt x="0" y="71"/>
                    <a:pt x="23" y="23"/>
                    <a:pt x="71" y="13"/>
                  </a:cubicBezTo>
                  <a:close/>
                </a:path>
              </a:pathLst>
            </a:custGeom>
            <a:solidFill>
              <a:srgbClr val="36363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0" name="Google Shape;3570;p104"/>
            <p:cNvSpPr/>
            <p:nvPr/>
          </p:nvSpPr>
          <p:spPr>
            <a:xfrm>
              <a:off x="8476065" y="1422478"/>
              <a:ext cx="216775" cy="216775"/>
            </a:xfrm>
            <a:custGeom>
              <a:avLst/>
              <a:gdLst/>
              <a:ahLst/>
              <a:cxnLst/>
              <a:rect l="l" t="t" r="r" b="b"/>
              <a:pathLst>
                <a:path w="1164" h="1164" extrusionOk="0">
                  <a:moveTo>
                    <a:pt x="436" y="81"/>
                  </a:moveTo>
                  <a:cubicBezTo>
                    <a:pt x="725" y="1"/>
                    <a:pt x="1012" y="161"/>
                    <a:pt x="1084" y="435"/>
                  </a:cubicBezTo>
                  <a:cubicBezTo>
                    <a:pt x="1164" y="724"/>
                    <a:pt x="1000" y="1013"/>
                    <a:pt x="725" y="1084"/>
                  </a:cubicBezTo>
                  <a:cubicBezTo>
                    <a:pt x="449" y="1164"/>
                    <a:pt x="152" y="999"/>
                    <a:pt x="80" y="724"/>
                  </a:cubicBezTo>
                  <a:cubicBezTo>
                    <a:pt x="0" y="449"/>
                    <a:pt x="160" y="161"/>
                    <a:pt x="436" y="81"/>
                  </a:cubicBezTo>
                  <a:close/>
                </a:path>
              </a:pathLst>
            </a:custGeom>
            <a:solidFill>
              <a:srgbClr val="1F1F1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1" name="Google Shape;3571;p104"/>
            <p:cNvSpPr/>
            <p:nvPr/>
          </p:nvSpPr>
          <p:spPr>
            <a:xfrm>
              <a:off x="8533983" y="1497715"/>
              <a:ext cx="32591" cy="31473"/>
            </a:xfrm>
            <a:custGeom>
              <a:avLst/>
              <a:gdLst/>
              <a:ahLst/>
              <a:cxnLst/>
              <a:rect l="l" t="t" r="r" b="b"/>
              <a:pathLst>
                <a:path w="175" h="169" extrusionOk="0">
                  <a:moveTo>
                    <a:pt x="58" y="9"/>
                  </a:moveTo>
                  <a:cubicBezTo>
                    <a:pt x="103" y="0"/>
                    <a:pt x="152" y="23"/>
                    <a:pt x="160" y="68"/>
                  </a:cubicBezTo>
                  <a:cubicBezTo>
                    <a:pt x="174" y="111"/>
                    <a:pt x="152" y="147"/>
                    <a:pt x="103" y="160"/>
                  </a:cubicBezTo>
                  <a:cubicBezTo>
                    <a:pt x="58" y="169"/>
                    <a:pt x="23" y="147"/>
                    <a:pt x="9" y="111"/>
                  </a:cubicBezTo>
                  <a:cubicBezTo>
                    <a:pt x="0" y="68"/>
                    <a:pt x="23" y="23"/>
                    <a:pt x="58" y="9"/>
                  </a:cubicBezTo>
                  <a:close/>
                </a:path>
              </a:pathLst>
            </a:custGeom>
            <a:solidFill>
              <a:srgbClr val="36363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2" name="Google Shape;3572;p104"/>
            <p:cNvSpPr/>
            <p:nvPr/>
          </p:nvSpPr>
          <p:spPr>
            <a:xfrm>
              <a:off x="8589293" y="1482072"/>
              <a:ext cx="32591" cy="32218"/>
            </a:xfrm>
            <a:custGeom>
              <a:avLst/>
              <a:gdLst/>
              <a:ahLst/>
              <a:cxnLst/>
              <a:rect l="l" t="t" r="r" b="b"/>
              <a:pathLst>
                <a:path w="175" h="173" extrusionOk="0">
                  <a:moveTo>
                    <a:pt x="72" y="13"/>
                  </a:moveTo>
                  <a:cubicBezTo>
                    <a:pt x="107" y="0"/>
                    <a:pt x="152" y="27"/>
                    <a:pt x="165" y="72"/>
                  </a:cubicBezTo>
                  <a:cubicBezTo>
                    <a:pt x="174" y="107"/>
                    <a:pt x="152" y="152"/>
                    <a:pt x="107" y="164"/>
                  </a:cubicBezTo>
                  <a:cubicBezTo>
                    <a:pt x="72" y="173"/>
                    <a:pt x="23" y="152"/>
                    <a:pt x="14" y="107"/>
                  </a:cubicBezTo>
                  <a:cubicBezTo>
                    <a:pt x="1" y="72"/>
                    <a:pt x="23" y="27"/>
                    <a:pt x="72" y="13"/>
                  </a:cubicBezTo>
                  <a:close/>
                </a:path>
              </a:pathLst>
            </a:custGeom>
            <a:solidFill>
              <a:srgbClr val="36363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3" name="Google Shape;3573;p104"/>
            <p:cNvSpPr/>
            <p:nvPr/>
          </p:nvSpPr>
          <p:spPr>
            <a:xfrm>
              <a:off x="8546460" y="1546508"/>
              <a:ext cx="32404" cy="32404"/>
            </a:xfrm>
            <a:custGeom>
              <a:avLst/>
              <a:gdLst/>
              <a:ahLst/>
              <a:cxnLst/>
              <a:rect l="l" t="t" r="r" b="b"/>
              <a:pathLst>
                <a:path w="174" h="174" extrusionOk="0">
                  <a:moveTo>
                    <a:pt x="71" y="13"/>
                  </a:moveTo>
                  <a:cubicBezTo>
                    <a:pt x="107" y="1"/>
                    <a:pt x="151" y="23"/>
                    <a:pt x="165" y="72"/>
                  </a:cubicBezTo>
                  <a:cubicBezTo>
                    <a:pt x="173" y="116"/>
                    <a:pt x="151" y="152"/>
                    <a:pt x="107" y="165"/>
                  </a:cubicBezTo>
                  <a:cubicBezTo>
                    <a:pt x="71" y="173"/>
                    <a:pt x="27" y="152"/>
                    <a:pt x="13" y="116"/>
                  </a:cubicBezTo>
                  <a:cubicBezTo>
                    <a:pt x="1" y="72"/>
                    <a:pt x="27" y="23"/>
                    <a:pt x="71" y="13"/>
                  </a:cubicBezTo>
                  <a:close/>
                </a:path>
              </a:pathLst>
            </a:custGeom>
            <a:solidFill>
              <a:srgbClr val="36363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4" name="Google Shape;3574;p104"/>
            <p:cNvSpPr/>
            <p:nvPr/>
          </p:nvSpPr>
          <p:spPr>
            <a:xfrm>
              <a:off x="8602516" y="1531610"/>
              <a:ext cx="32404" cy="32404"/>
            </a:xfrm>
            <a:custGeom>
              <a:avLst/>
              <a:gdLst/>
              <a:ahLst/>
              <a:cxnLst/>
              <a:rect l="l" t="t" r="r" b="b"/>
              <a:pathLst>
                <a:path w="174" h="174" extrusionOk="0">
                  <a:moveTo>
                    <a:pt x="67" y="13"/>
                  </a:moveTo>
                  <a:cubicBezTo>
                    <a:pt x="116" y="1"/>
                    <a:pt x="152" y="23"/>
                    <a:pt x="161" y="72"/>
                  </a:cubicBezTo>
                  <a:cubicBezTo>
                    <a:pt x="174" y="103"/>
                    <a:pt x="152" y="152"/>
                    <a:pt x="116" y="160"/>
                  </a:cubicBezTo>
                  <a:cubicBezTo>
                    <a:pt x="67" y="173"/>
                    <a:pt x="23" y="152"/>
                    <a:pt x="10" y="103"/>
                  </a:cubicBezTo>
                  <a:cubicBezTo>
                    <a:pt x="1" y="72"/>
                    <a:pt x="23" y="23"/>
                    <a:pt x="67" y="13"/>
                  </a:cubicBezTo>
                  <a:close/>
                </a:path>
              </a:pathLst>
            </a:custGeom>
            <a:solidFill>
              <a:srgbClr val="36363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575" name="Google Shape;3575;p104"/>
          <p:cNvSpPr txBox="1">
            <a:spLocks noGrp="1"/>
          </p:cNvSpPr>
          <p:nvPr>
            <p:ph type="title"/>
          </p:nvPr>
        </p:nvSpPr>
        <p:spPr>
          <a:xfrm>
            <a:off x="950967" y="794108"/>
            <a:ext cx="5162000" cy="1212000"/>
          </a:xfrm>
          <a:prstGeom prst="rect">
            <a:avLst/>
          </a:prstGeom>
        </p:spPr>
        <p:txBody>
          <a:bodyPr spcFirstLastPara="1" wrap="square" lIns="121900" tIns="121900" rIns="121900" bIns="121900" anchor="ctr" anchorCtr="0">
            <a:noAutofit/>
          </a:bodyPr>
          <a:lstStyle/>
          <a:p>
            <a:r>
              <a:rPr lang="en" sz="8000" dirty="0">
                <a:solidFill>
                  <a:srgbClr val="F4D000"/>
                </a:solidFill>
              </a:rPr>
              <a:t>THANKS</a:t>
            </a:r>
            <a:endParaRPr sz="8000" dirty="0">
              <a:solidFill>
                <a:srgbClr val="F4D000"/>
              </a:solidFill>
            </a:endParaRPr>
          </a:p>
        </p:txBody>
      </p:sp>
      <p:sp>
        <p:nvSpPr>
          <p:cNvPr id="3577" name="Google Shape;3577;p104"/>
          <p:cNvSpPr txBox="1"/>
          <p:nvPr/>
        </p:nvSpPr>
        <p:spPr>
          <a:xfrm>
            <a:off x="965844" y="5772745"/>
            <a:ext cx="4596400" cy="476000"/>
          </a:xfrm>
          <a:prstGeom prst="rect">
            <a:avLst/>
          </a:prstGeom>
          <a:noFill/>
          <a:ln>
            <a:noFill/>
          </a:ln>
        </p:spPr>
        <p:txBody>
          <a:bodyPr spcFirstLastPara="1" wrap="square" lIns="121900" tIns="121900" rIns="121900" bIns="121900" anchor="ctr" anchorCtr="0">
            <a:noAutofit/>
          </a:bodyPr>
          <a:lstStyle/>
          <a:p>
            <a:pPr defTabSz="1219170">
              <a:spcBef>
                <a:spcPts val="400"/>
              </a:spcBef>
              <a:buClr>
                <a:srgbClr val="000000"/>
              </a:buClr>
            </a:pPr>
            <a:r>
              <a:rPr lang="en" sz="1600" kern="0">
                <a:solidFill>
                  <a:srgbClr val="FFFFFF"/>
                </a:solidFill>
                <a:latin typeface="Ubuntu"/>
                <a:ea typeface="Ubuntu"/>
                <a:cs typeface="Ubuntu"/>
                <a:sym typeface="Ubuntu"/>
              </a:rPr>
              <a:t>Please keep this slide for attribution.</a:t>
            </a:r>
            <a:endParaRPr sz="1600" kern="0">
              <a:solidFill>
                <a:srgbClr val="FFFFFF"/>
              </a:solidFill>
              <a:latin typeface="Ubuntu"/>
              <a:ea typeface="Ubuntu"/>
              <a:cs typeface="Ubuntu"/>
              <a:sym typeface="Ubuntu"/>
            </a:endParaRPr>
          </a:p>
        </p:txBody>
      </p:sp>
      <p:sp>
        <p:nvSpPr>
          <p:cNvPr id="4" name="Rectangle 3">
            <a:extLst>
              <a:ext uri="{FF2B5EF4-FFF2-40B4-BE49-F238E27FC236}">
                <a16:creationId xmlns:a16="http://schemas.microsoft.com/office/drawing/2014/main" id="{26433266-D1F4-0D7C-C10E-7395CF5DB910}"/>
              </a:ext>
            </a:extLst>
          </p:cNvPr>
          <p:cNvSpPr/>
          <p:nvPr/>
        </p:nvSpPr>
        <p:spPr>
          <a:xfrm>
            <a:off x="386080" y="3662920"/>
            <a:ext cx="5334000" cy="2910601"/>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219170">
              <a:buClr>
                <a:srgbClr val="000000"/>
              </a:buClr>
            </a:pPr>
            <a:endParaRPr lang="en-US" sz="1867" kern="0">
              <a:solidFill>
                <a:srgbClr val="FFFFFF"/>
              </a:solidFill>
              <a:latin typeface="Arial"/>
              <a:sym typeface="Arial"/>
            </a:endParaRPr>
          </a:p>
        </p:txBody>
      </p:sp>
      <p:sp>
        <p:nvSpPr>
          <p:cNvPr id="2" name="TextBox 1">
            <a:extLst>
              <a:ext uri="{FF2B5EF4-FFF2-40B4-BE49-F238E27FC236}">
                <a16:creationId xmlns:a16="http://schemas.microsoft.com/office/drawing/2014/main" id="{2DBFEC6A-5D8E-4FBF-4C0D-7635642A6847}"/>
              </a:ext>
            </a:extLst>
          </p:cNvPr>
          <p:cNvSpPr txBox="1"/>
          <p:nvPr/>
        </p:nvSpPr>
        <p:spPr>
          <a:xfrm>
            <a:off x="703357" y="2337397"/>
            <a:ext cx="5255718" cy="2308324"/>
          </a:xfrm>
          <a:prstGeom prst="rect">
            <a:avLst/>
          </a:prstGeom>
          <a:noFill/>
        </p:spPr>
        <p:txBody>
          <a:bodyPr wrap="square" rtlCol="0">
            <a:spAutoFit/>
          </a:bodyPr>
          <a:lstStyle/>
          <a:p>
            <a:r>
              <a:rPr lang="en-US" sz="3600" dirty="0">
                <a:solidFill>
                  <a:schemeClr val="bg1"/>
                </a:solidFill>
              </a:rPr>
              <a:t>Mahmoud Mohamed Ali</a:t>
            </a:r>
          </a:p>
          <a:p>
            <a:r>
              <a:rPr lang="en-US" sz="3600" dirty="0">
                <a:solidFill>
                  <a:schemeClr val="bg1"/>
                </a:solidFill>
              </a:rPr>
              <a:t>Omar Mohamed Ahmed</a:t>
            </a:r>
          </a:p>
          <a:p>
            <a:r>
              <a:rPr lang="en-US" sz="3600" dirty="0">
                <a:solidFill>
                  <a:schemeClr val="bg1"/>
                </a:solidFill>
              </a:rPr>
              <a:t>Omar Abd </a:t>
            </a:r>
            <a:r>
              <a:rPr lang="en-US" sz="3600" dirty="0" err="1">
                <a:solidFill>
                  <a:schemeClr val="bg1"/>
                </a:solidFill>
              </a:rPr>
              <a:t>Elnasser</a:t>
            </a:r>
            <a:r>
              <a:rPr lang="en-US" sz="3600" dirty="0">
                <a:solidFill>
                  <a:schemeClr val="bg1"/>
                </a:solidFill>
              </a:rPr>
              <a:t> </a:t>
            </a:r>
          </a:p>
          <a:p>
            <a:r>
              <a:rPr lang="en-US" sz="3600" dirty="0" err="1">
                <a:solidFill>
                  <a:schemeClr val="bg1"/>
                </a:solidFill>
              </a:rPr>
              <a:t>Amgad</a:t>
            </a:r>
            <a:r>
              <a:rPr lang="en-US" sz="3600" dirty="0">
                <a:solidFill>
                  <a:schemeClr val="bg1"/>
                </a:solidFill>
              </a:rPr>
              <a:t> Atef Shaban</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50"/>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5" name="Google Shape;1215;p50"/>
          <p:cNvSpPr txBox="1">
            <a:spLocks noGrp="1"/>
          </p:cNvSpPr>
          <p:nvPr>
            <p:ph type="title"/>
          </p:nvPr>
        </p:nvSpPr>
        <p:spPr>
          <a:xfrm>
            <a:off x="6113100" y="632200"/>
            <a:ext cx="4997200" cy="511200"/>
          </a:xfrm>
          <a:prstGeom prst="rect">
            <a:avLst/>
          </a:prstGeom>
        </p:spPr>
        <p:txBody>
          <a:bodyPr spcFirstLastPara="1" wrap="square" lIns="121900" tIns="121900" rIns="121900" bIns="121900" anchor="ctr" anchorCtr="0">
            <a:noAutofit/>
          </a:bodyPr>
          <a:lstStyle/>
          <a:p>
            <a:r>
              <a:rPr lang="en-US" b="1" dirty="0">
                <a:solidFill>
                  <a:schemeClr val="accent5">
                    <a:lumMod val="60000"/>
                    <a:lumOff val="40000"/>
                  </a:schemeClr>
                </a:solidFill>
                <a:effectLst/>
                <a:latin typeface="Krona One" panose="020B0604020202020204" charset="0"/>
                <a:ea typeface="Times New Roman" panose="02020603050405020304" pitchFamily="18" charset="0"/>
                <a:cs typeface="Calibri" panose="020F0502020204030204" pitchFamily="34" charset="0"/>
              </a:rPr>
              <a:t>1- Introduction:</a:t>
            </a:r>
            <a:endParaRPr dirty="0">
              <a:solidFill>
                <a:schemeClr val="accent5">
                  <a:lumMod val="60000"/>
                  <a:lumOff val="40000"/>
                </a:schemeClr>
              </a:solidFill>
            </a:endParaRPr>
          </a:p>
        </p:txBody>
      </p:sp>
      <p:sp>
        <p:nvSpPr>
          <p:cNvPr id="1216" name="Google Shape;1216;p50"/>
          <p:cNvSpPr txBox="1">
            <a:spLocks noGrp="1"/>
          </p:cNvSpPr>
          <p:nvPr>
            <p:ph type="subTitle" idx="1"/>
          </p:nvPr>
        </p:nvSpPr>
        <p:spPr>
          <a:xfrm>
            <a:off x="6112899" y="1397000"/>
            <a:ext cx="5315068" cy="2966216"/>
          </a:xfrm>
          <a:prstGeom prst="rect">
            <a:avLst/>
          </a:prstGeom>
        </p:spPr>
        <p:txBody>
          <a:bodyPr spcFirstLastPara="1" wrap="square" lIns="121900" tIns="121900" rIns="121900" bIns="121900" anchor="t" anchorCtr="0">
            <a:noAutofit/>
          </a:bodyPr>
          <a:lstStyle/>
          <a:p>
            <a:pPr marL="0">
              <a:lnSpc>
                <a:spcPct val="107000"/>
              </a:lnSpc>
              <a:spcAft>
                <a:spcPts val="1067"/>
              </a:spcAft>
            </a:pPr>
            <a:r>
              <a:rPr lang="en-US" dirty="0">
                <a:solidFill>
                  <a:schemeClr val="bg2"/>
                </a:solidFill>
                <a:latin typeface="Ubuntu" panose="020B0504030602030204" pitchFamily="34" charset="0"/>
                <a:ea typeface="Times New Roman" panose="02020603050405020304" pitchFamily="18" charset="0"/>
                <a:cs typeface="Calibri" panose="020F0502020204030204" pitchFamily="34" charset="0"/>
              </a:rPr>
              <a:t>The objective of this project is to use linear regression analysis on the Auto-mpg dataset to predict the fuel efficiency (Miles Per Gallon) of a vehicle based on its other characteristics.</a:t>
            </a:r>
            <a:endParaRPr lang="en-US" dirty="0">
              <a:solidFill>
                <a:schemeClr val="bg2"/>
              </a:solidFill>
              <a:latin typeface="Ubuntu" panose="020B0504030602030204" pitchFamily="34" charset="0"/>
              <a:ea typeface="Calibri" panose="020F0502020204030204" pitchFamily="34" charset="0"/>
              <a:cs typeface="Arial" panose="020B0604020202020204" pitchFamily="34" charset="0"/>
            </a:endParaRPr>
          </a:p>
        </p:txBody>
      </p:sp>
      <p:grpSp>
        <p:nvGrpSpPr>
          <p:cNvPr id="1217" name="Google Shape;1217;p50"/>
          <p:cNvGrpSpPr/>
          <p:nvPr/>
        </p:nvGrpSpPr>
        <p:grpSpPr>
          <a:xfrm>
            <a:off x="1577363" y="3476081"/>
            <a:ext cx="4535520" cy="1947721"/>
            <a:chOff x="5399922" y="1841360"/>
            <a:chExt cx="3401640" cy="1460791"/>
          </a:xfrm>
        </p:grpSpPr>
        <p:sp>
          <p:nvSpPr>
            <p:cNvPr id="1218" name="Google Shape;1218;p50"/>
            <p:cNvSpPr/>
            <p:nvPr/>
          </p:nvSpPr>
          <p:spPr>
            <a:xfrm flipH="1">
              <a:off x="6518160" y="2679871"/>
              <a:ext cx="661632" cy="331177"/>
            </a:xfrm>
            <a:custGeom>
              <a:avLst/>
              <a:gdLst/>
              <a:ahLst/>
              <a:cxnLst/>
              <a:rect l="l" t="t" r="r" b="b"/>
              <a:pathLst>
                <a:path w="18310" h="9165" extrusionOk="0">
                  <a:moveTo>
                    <a:pt x="9165" y="0"/>
                  </a:moveTo>
                  <a:cubicBezTo>
                    <a:pt x="4123" y="0"/>
                    <a:pt x="1" y="4122"/>
                    <a:pt x="1" y="9165"/>
                  </a:cubicBezTo>
                  <a:lnTo>
                    <a:pt x="18309" y="9165"/>
                  </a:lnTo>
                  <a:cubicBezTo>
                    <a:pt x="18309" y="4122"/>
                    <a:pt x="14208" y="0"/>
                    <a:pt x="9165" y="0"/>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9" name="Google Shape;1219;p50"/>
            <p:cNvSpPr/>
            <p:nvPr/>
          </p:nvSpPr>
          <p:spPr>
            <a:xfrm flipH="1">
              <a:off x="6947624" y="2779675"/>
              <a:ext cx="463504" cy="231372"/>
            </a:xfrm>
            <a:custGeom>
              <a:avLst/>
              <a:gdLst/>
              <a:ahLst/>
              <a:cxnLst/>
              <a:rect l="l" t="t" r="r" b="b"/>
              <a:pathLst>
                <a:path w="12827" h="6403" extrusionOk="0">
                  <a:moveTo>
                    <a:pt x="6403" y="0"/>
                  </a:moveTo>
                  <a:cubicBezTo>
                    <a:pt x="2888" y="0"/>
                    <a:pt x="0" y="2867"/>
                    <a:pt x="0" y="6403"/>
                  </a:cubicBezTo>
                  <a:lnTo>
                    <a:pt x="12826" y="6403"/>
                  </a:lnTo>
                  <a:cubicBezTo>
                    <a:pt x="12826" y="2867"/>
                    <a:pt x="9939" y="0"/>
                    <a:pt x="6403" y="0"/>
                  </a:cubicBezTo>
                  <a:close/>
                </a:path>
              </a:pathLst>
            </a:custGeom>
            <a:solidFill>
              <a:srgbClr val="B2C95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0" name="Google Shape;1220;p50"/>
            <p:cNvSpPr/>
            <p:nvPr/>
          </p:nvSpPr>
          <p:spPr>
            <a:xfrm flipH="1">
              <a:off x="6168123" y="2893067"/>
              <a:ext cx="238202" cy="118740"/>
            </a:xfrm>
            <a:custGeom>
              <a:avLst/>
              <a:gdLst/>
              <a:ahLst/>
              <a:cxnLst/>
              <a:rect l="l" t="t" r="r" b="b"/>
              <a:pathLst>
                <a:path w="6592" h="3286" extrusionOk="0">
                  <a:moveTo>
                    <a:pt x="3286" y="1"/>
                  </a:moveTo>
                  <a:cubicBezTo>
                    <a:pt x="1465" y="1"/>
                    <a:pt x="1" y="1465"/>
                    <a:pt x="22" y="3286"/>
                  </a:cubicBezTo>
                  <a:lnTo>
                    <a:pt x="6592" y="3286"/>
                  </a:lnTo>
                  <a:cubicBezTo>
                    <a:pt x="6592" y="1465"/>
                    <a:pt x="5085" y="1"/>
                    <a:pt x="3286" y="1"/>
                  </a:cubicBezTo>
                  <a:close/>
                </a:path>
              </a:pathLst>
            </a:custGeom>
            <a:solidFill>
              <a:srgbClr val="B2C95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1" name="Google Shape;1221;p50"/>
            <p:cNvSpPr/>
            <p:nvPr/>
          </p:nvSpPr>
          <p:spPr>
            <a:xfrm flipH="1">
              <a:off x="5831670" y="2018855"/>
              <a:ext cx="353870" cy="344511"/>
            </a:xfrm>
            <a:custGeom>
              <a:avLst/>
              <a:gdLst/>
              <a:ahLst/>
              <a:cxnLst/>
              <a:rect l="l" t="t" r="r" b="b"/>
              <a:pathLst>
                <a:path w="9793" h="9534" extrusionOk="0">
                  <a:moveTo>
                    <a:pt x="4899" y="0"/>
                  </a:moveTo>
                  <a:cubicBezTo>
                    <a:pt x="2383" y="0"/>
                    <a:pt x="269" y="2007"/>
                    <a:pt x="147" y="4546"/>
                  </a:cubicBezTo>
                  <a:cubicBezTo>
                    <a:pt x="0" y="7183"/>
                    <a:pt x="2051" y="9401"/>
                    <a:pt x="4666" y="9526"/>
                  </a:cubicBezTo>
                  <a:cubicBezTo>
                    <a:pt x="4755" y="9531"/>
                    <a:pt x="4844" y="9534"/>
                    <a:pt x="4932" y="9534"/>
                  </a:cubicBezTo>
                  <a:cubicBezTo>
                    <a:pt x="7450" y="9534"/>
                    <a:pt x="9526" y="7534"/>
                    <a:pt x="9667" y="5007"/>
                  </a:cubicBezTo>
                  <a:cubicBezTo>
                    <a:pt x="9793" y="2370"/>
                    <a:pt x="7742" y="152"/>
                    <a:pt x="5127" y="6"/>
                  </a:cubicBezTo>
                  <a:cubicBezTo>
                    <a:pt x="5050" y="2"/>
                    <a:pt x="4975" y="0"/>
                    <a:pt x="4899" y="0"/>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2" name="Google Shape;1222;p50"/>
            <p:cNvSpPr/>
            <p:nvPr/>
          </p:nvSpPr>
          <p:spPr>
            <a:xfrm flipH="1">
              <a:off x="6348074" y="2104278"/>
              <a:ext cx="353111" cy="344475"/>
            </a:xfrm>
            <a:custGeom>
              <a:avLst/>
              <a:gdLst/>
              <a:ahLst/>
              <a:cxnLst/>
              <a:rect l="l" t="t" r="r" b="b"/>
              <a:pathLst>
                <a:path w="9772" h="9533" extrusionOk="0">
                  <a:moveTo>
                    <a:pt x="4895" y="1"/>
                  </a:moveTo>
                  <a:cubicBezTo>
                    <a:pt x="2360" y="1"/>
                    <a:pt x="248" y="1987"/>
                    <a:pt x="126" y="4526"/>
                  </a:cubicBezTo>
                  <a:cubicBezTo>
                    <a:pt x="1" y="7162"/>
                    <a:pt x="2030" y="9401"/>
                    <a:pt x="4646" y="9527"/>
                  </a:cubicBezTo>
                  <a:cubicBezTo>
                    <a:pt x="4724" y="9530"/>
                    <a:pt x="4802" y="9532"/>
                    <a:pt x="4879" y="9532"/>
                  </a:cubicBezTo>
                  <a:cubicBezTo>
                    <a:pt x="7432" y="9532"/>
                    <a:pt x="9524" y="7546"/>
                    <a:pt x="9646" y="5007"/>
                  </a:cubicBezTo>
                  <a:cubicBezTo>
                    <a:pt x="9772" y="2350"/>
                    <a:pt x="7742" y="132"/>
                    <a:pt x="5127" y="6"/>
                  </a:cubicBezTo>
                  <a:cubicBezTo>
                    <a:pt x="5049" y="3"/>
                    <a:pt x="4972" y="1"/>
                    <a:pt x="4895" y="1"/>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3" name="Google Shape;1223;p50"/>
            <p:cNvSpPr/>
            <p:nvPr/>
          </p:nvSpPr>
          <p:spPr>
            <a:xfrm flipH="1">
              <a:off x="6221024" y="2223812"/>
              <a:ext cx="351630" cy="324203"/>
            </a:xfrm>
            <a:custGeom>
              <a:avLst/>
              <a:gdLst/>
              <a:ahLst/>
              <a:cxnLst/>
              <a:rect l="l" t="t" r="r" b="b"/>
              <a:pathLst>
                <a:path w="9731" h="8972" extrusionOk="0">
                  <a:moveTo>
                    <a:pt x="68" y="0"/>
                  </a:moveTo>
                  <a:cubicBezTo>
                    <a:pt x="44" y="0"/>
                    <a:pt x="27" y="8"/>
                    <a:pt x="21" y="25"/>
                  </a:cubicBezTo>
                  <a:cubicBezTo>
                    <a:pt x="1" y="67"/>
                    <a:pt x="42" y="193"/>
                    <a:pt x="147" y="339"/>
                  </a:cubicBezTo>
                  <a:cubicBezTo>
                    <a:pt x="147" y="339"/>
                    <a:pt x="273" y="465"/>
                    <a:pt x="524" y="674"/>
                  </a:cubicBezTo>
                  <a:cubicBezTo>
                    <a:pt x="754" y="883"/>
                    <a:pt x="1089" y="1197"/>
                    <a:pt x="1528" y="1574"/>
                  </a:cubicBezTo>
                  <a:cubicBezTo>
                    <a:pt x="1946" y="1929"/>
                    <a:pt x="2449" y="2348"/>
                    <a:pt x="2972" y="2787"/>
                  </a:cubicBezTo>
                  <a:cubicBezTo>
                    <a:pt x="3495" y="3226"/>
                    <a:pt x="4081" y="3708"/>
                    <a:pt x="4625" y="4210"/>
                  </a:cubicBezTo>
                  <a:cubicBezTo>
                    <a:pt x="5169" y="4670"/>
                    <a:pt x="5755" y="5172"/>
                    <a:pt x="6236" y="5654"/>
                  </a:cubicBezTo>
                  <a:cubicBezTo>
                    <a:pt x="6508" y="5884"/>
                    <a:pt x="6738" y="6093"/>
                    <a:pt x="6968" y="6323"/>
                  </a:cubicBezTo>
                  <a:cubicBezTo>
                    <a:pt x="7219" y="6532"/>
                    <a:pt x="7428" y="6742"/>
                    <a:pt x="7596" y="6930"/>
                  </a:cubicBezTo>
                  <a:cubicBezTo>
                    <a:pt x="7993" y="7328"/>
                    <a:pt x="8286" y="7641"/>
                    <a:pt x="8496" y="7872"/>
                  </a:cubicBezTo>
                  <a:cubicBezTo>
                    <a:pt x="8705" y="8102"/>
                    <a:pt x="8788" y="8227"/>
                    <a:pt x="8788" y="8227"/>
                  </a:cubicBezTo>
                  <a:cubicBezTo>
                    <a:pt x="8935" y="8436"/>
                    <a:pt x="9060" y="8604"/>
                    <a:pt x="9144" y="8708"/>
                  </a:cubicBezTo>
                  <a:lnTo>
                    <a:pt x="9249" y="8813"/>
                  </a:lnTo>
                  <a:cubicBezTo>
                    <a:pt x="9270" y="8855"/>
                    <a:pt x="9312" y="8918"/>
                    <a:pt x="9353" y="8939"/>
                  </a:cubicBezTo>
                  <a:cubicBezTo>
                    <a:pt x="9392" y="8951"/>
                    <a:pt x="9422" y="8972"/>
                    <a:pt x="9459" y="8972"/>
                  </a:cubicBezTo>
                  <a:cubicBezTo>
                    <a:pt x="9482" y="8972"/>
                    <a:pt x="9509" y="8963"/>
                    <a:pt x="9542" y="8939"/>
                  </a:cubicBezTo>
                  <a:cubicBezTo>
                    <a:pt x="9625" y="8897"/>
                    <a:pt x="9688" y="8792"/>
                    <a:pt x="9688" y="8625"/>
                  </a:cubicBezTo>
                  <a:cubicBezTo>
                    <a:pt x="9730" y="8499"/>
                    <a:pt x="9688" y="8332"/>
                    <a:pt x="9646" y="8206"/>
                  </a:cubicBezTo>
                  <a:cubicBezTo>
                    <a:pt x="9667" y="8081"/>
                    <a:pt x="9605" y="7955"/>
                    <a:pt x="9500" y="7788"/>
                  </a:cubicBezTo>
                  <a:cubicBezTo>
                    <a:pt x="9500" y="7788"/>
                    <a:pt x="9395" y="7641"/>
                    <a:pt x="9144" y="7369"/>
                  </a:cubicBezTo>
                  <a:cubicBezTo>
                    <a:pt x="8935" y="7118"/>
                    <a:pt x="8600" y="6763"/>
                    <a:pt x="8182" y="6386"/>
                  </a:cubicBezTo>
                  <a:cubicBezTo>
                    <a:pt x="7972" y="6198"/>
                    <a:pt x="7763" y="5988"/>
                    <a:pt x="7512" y="5779"/>
                  </a:cubicBezTo>
                  <a:cubicBezTo>
                    <a:pt x="7261" y="5570"/>
                    <a:pt x="7010" y="5340"/>
                    <a:pt x="6738" y="5131"/>
                  </a:cubicBezTo>
                  <a:cubicBezTo>
                    <a:pt x="6215" y="4670"/>
                    <a:pt x="5650" y="4210"/>
                    <a:pt x="5043" y="3729"/>
                  </a:cubicBezTo>
                  <a:cubicBezTo>
                    <a:pt x="4478" y="3268"/>
                    <a:pt x="3871" y="2808"/>
                    <a:pt x="3327" y="2390"/>
                  </a:cubicBezTo>
                  <a:cubicBezTo>
                    <a:pt x="2762" y="1992"/>
                    <a:pt x="2239" y="1594"/>
                    <a:pt x="1800" y="1239"/>
                  </a:cubicBezTo>
                  <a:cubicBezTo>
                    <a:pt x="1361" y="904"/>
                    <a:pt x="984" y="653"/>
                    <a:pt x="733" y="444"/>
                  </a:cubicBezTo>
                  <a:lnTo>
                    <a:pt x="335" y="130"/>
                  </a:lnTo>
                  <a:cubicBezTo>
                    <a:pt x="244" y="54"/>
                    <a:pt x="131" y="0"/>
                    <a:pt x="68" y="0"/>
                  </a:cubicBezTo>
                  <a:close/>
                </a:path>
              </a:pathLst>
            </a:custGeom>
            <a:solidFill>
              <a:srgbClr val="9E5B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4" name="Google Shape;1224;p50"/>
            <p:cNvSpPr/>
            <p:nvPr/>
          </p:nvSpPr>
          <p:spPr>
            <a:xfrm flipH="1">
              <a:off x="5985136" y="2175572"/>
              <a:ext cx="238202" cy="242213"/>
            </a:xfrm>
            <a:custGeom>
              <a:avLst/>
              <a:gdLst/>
              <a:ahLst/>
              <a:cxnLst/>
              <a:rect l="l" t="t" r="r" b="b"/>
              <a:pathLst>
                <a:path w="6592" h="6703" extrusionOk="0">
                  <a:moveTo>
                    <a:pt x="6487" y="0"/>
                  </a:moveTo>
                  <a:cubicBezTo>
                    <a:pt x="6445" y="0"/>
                    <a:pt x="6340" y="42"/>
                    <a:pt x="6319" y="147"/>
                  </a:cubicBezTo>
                  <a:lnTo>
                    <a:pt x="6152" y="460"/>
                  </a:lnTo>
                  <a:cubicBezTo>
                    <a:pt x="6110" y="565"/>
                    <a:pt x="6026" y="670"/>
                    <a:pt x="5943" y="816"/>
                  </a:cubicBezTo>
                  <a:cubicBezTo>
                    <a:pt x="5901" y="879"/>
                    <a:pt x="5859" y="942"/>
                    <a:pt x="5817" y="1025"/>
                  </a:cubicBezTo>
                  <a:lnTo>
                    <a:pt x="5650" y="1256"/>
                  </a:lnTo>
                  <a:cubicBezTo>
                    <a:pt x="5608" y="1339"/>
                    <a:pt x="5545" y="1402"/>
                    <a:pt x="5482" y="1486"/>
                  </a:cubicBezTo>
                  <a:cubicBezTo>
                    <a:pt x="5419" y="1569"/>
                    <a:pt x="5336" y="1653"/>
                    <a:pt x="5273" y="1716"/>
                  </a:cubicBezTo>
                  <a:cubicBezTo>
                    <a:pt x="5189" y="1800"/>
                    <a:pt x="5127" y="1904"/>
                    <a:pt x="5064" y="1988"/>
                  </a:cubicBezTo>
                  <a:cubicBezTo>
                    <a:pt x="4980" y="2072"/>
                    <a:pt x="4896" y="2134"/>
                    <a:pt x="4813" y="2239"/>
                  </a:cubicBezTo>
                  <a:cubicBezTo>
                    <a:pt x="4750" y="2323"/>
                    <a:pt x="4645" y="2406"/>
                    <a:pt x="4562" y="2511"/>
                  </a:cubicBezTo>
                  <a:cubicBezTo>
                    <a:pt x="4457" y="2595"/>
                    <a:pt x="4373" y="2657"/>
                    <a:pt x="4269" y="2762"/>
                  </a:cubicBezTo>
                  <a:cubicBezTo>
                    <a:pt x="4080" y="2929"/>
                    <a:pt x="3871" y="3076"/>
                    <a:pt x="3662" y="3243"/>
                  </a:cubicBezTo>
                  <a:cubicBezTo>
                    <a:pt x="3243" y="3557"/>
                    <a:pt x="2825" y="3850"/>
                    <a:pt x="2448" y="4122"/>
                  </a:cubicBezTo>
                  <a:cubicBezTo>
                    <a:pt x="2239" y="4269"/>
                    <a:pt x="2051" y="4415"/>
                    <a:pt x="1862" y="4541"/>
                  </a:cubicBezTo>
                  <a:cubicBezTo>
                    <a:pt x="1758" y="4624"/>
                    <a:pt x="1674" y="4687"/>
                    <a:pt x="1611" y="4750"/>
                  </a:cubicBezTo>
                  <a:cubicBezTo>
                    <a:pt x="1528" y="4833"/>
                    <a:pt x="1444" y="4896"/>
                    <a:pt x="1360" y="4938"/>
                  </a:cubicBezTo>
                  <a:cubicBezTo>
                    <a:pt x="1298" y="5001"/>
                    <a:pt x="1214" y="5064"/>
                    <a:pt x="1130" y="5126"/>
                  </a:cubicBezTo>
                  <a:cubicBezTo>
                    <a:pt x="1046" y="5168"/>
                    <a:pt x="1005" y="5231"/>
                    <a:pt x="921" y="5273"/>
                  </a:cubicBezTo>
                  <a:cubicBezTo>
                    <a:pt x="795" y="5378"/>
                    <a:pt x="691" y="5461"/>
                    <a:pt x="607" y="5566"/>
                  </a:cubicBezTo>
                  <a:cubicBezTo>
                    <a:pt x="419" y="5733"/>
                    <a:pt x="356" y="5838"/>
                    <a:pt x="356" y="5838"/>
                  </a:cubicBezTo>
                  <a:lnTo>
                    <a:pt x="251" y="5942"/>
                  </a:lnTo>
                  <a:cubicBezTo>
                    <a:pt x="210" y="5984"/>
                    <a:pt x="189" y="6005"/>
                    <a:pt x="168" y="6068"/>
                  </a:cubicBezTo>
                  <a:cubicBezTo>
                    <a:pt x="105" y="6152"/>
                    <a:pt x="84" y="6214"/>
                    <a:pt x="63" y="6298"/>
                  </a:cubicBezTo>
                  <a:cubicBezTo>
                    <a:pt x="0" y="6466"/>
                    <a:pt x="42" y="6570"/>
                    <a:pt x="105" y="6633"/>
                  </a:cubicBezTo>
                  <a:cubicBezTo>
                    <a:pt x="154" y="6682"/>
                    <a:pt x="217" y="6702"/>
                    <a:pt x="291" y="6702"/>
                  </a:cubicBezTo>
                  <a:cubicBezTo>
                    <a:pt x="343" y="6702"/>
                    <a:pt x="400" y="6692"/>
                    <a:pt x="461" y="6675"/>
                  </a:cubicBezTo>
                  <a:cubicBezTo>
                    <a:pt x="523" y="6633"/>
                    <a:pt x="586" y="6612"/>
                    <a:pt x="670" y="6570"/>
                  </a:cubicBezTo>
                  <a:cubicBezTo>
                    <a:pt x="691" y="6570"/>
                    <a:pt x="733" y="6486"/>
                    <a:pt x="837" y="6403"/>
                  </a:cubicBezTo>
                  <a:lnTo>
                    <a:pt x="837" y="6403"/>
                  </a:lnTo>
                  <a:cubicBezTo>
                    <a:pt x="827" y="6413"/>
                    <a:pt x="827" y="6418"/>
                    <a:pt x="829" y="6418"/>
                  </a:cubicBezTo>
                  <a:cubicBezTo>
                    <a:pt x="832" y="6418"/>
                    <a:pt x="837" y="6413"/>
                    <a:pt x="837" y="6403"/>
                  </a:cubicBezTo>
                  <a:lnTo>
                    <a:pt x="837" y="6403"/>
                  </a:lnTo>
                  <a:cubicBezTo>
                    <a:pt x="837" y="6403"/>
                    <a:pt x="837" y="6403"/>
                    <a:pt x="837" y="6403"/>
                  </a:cubicBezTo>
                  <a:cubicBezTo>
                    <a:pt x="837" y="6403"/>
                    <a:pt x="921" y="6319"/>
                    <a:pt x="1109" y="6173"/>
                  </a:cubicBezTo>
                  <a:cubicBezTo>
                    <a:pt x="1193" y="6089"/>
                    <a:pt x="1298" y="6005"/>
                    <a:pt x="1402" y="5901"/>
                  </a:cubicBezTo>
                  <a:cubicBezTo>
                    <a:pt x="1444" y="5859"/>
                    <a:pt x="1528" y="5796"/>
                    <a:pt x="1570" y="5754"/>
                  </a:cubicBezTo>
                  <a:cubicBezTo>
                    <a:pt x="1653" y="5691"/>
                    <a:pt x="1716" y="5650"/>
                    <a:pt x="1779" y="5566"/>
                  </a:cubicBezTo>
                  <a:cubicBezTo>
                    <a:pt x="1862" y="5524"/>
                    <a:pt x="1946" y="5440"/>
                    <a:pt x="2030" y="5378"/>
                  </a:cubicBezTo>
                  <a:cubicBezTo>
                    <a:pt x="2093" y="5315"/>
                    <a:pt x="2176" y="5252"/>
                    <a:pt x="2281" y="5168"/>
                  </a:cubicBezTo>
                  <a:cubicBezTo>
                    <a:pt x="2469" y="5043"/>
                    <a:pt x="2637" y="4896"/>
                    <a:pt x="2825" y="4729"/>
                  </a:cubicBezTo>
                  <a:cubicBezTo>
                    <a:pt x="3223" y="4415"/>
                    <a:pt x="3641" y="4101"/>
                    <a:pt x="4039" y="3745"/>
                  </a:cubicBezTo>
                  <a:cubicBezTo>
                    <a:pt x="4248" y="3557"/>
                    <a:pt x="4436" y="3369"/>
                    <a:pt x="4645" y="3181"/>
                  </a:cubicBezTo>
                  <a:cubicBezTo>
                    <a:pt x="4750" y="3118"/>
                    <a:pt x="4813" y="3013"/>
                    <a:pt x="4917" y="2909"/>
                  </a:cubicBezTo>
                  <a:cubicBezTo>
                    <a:pt x="5001" y="2804"/>
                    <a:pt x="5106" y="2720"/>
                    <a:pt x="5189" y="2616"/>
                  </a:cubicBezTo>
                  <a:cubicBezTo>
                    <a:pt x="5273" y="2511"/>
                    <a:pt x="5336" y="2427"/>
                    <a:pt x="5419" y="2323"/>
                  </a:cubicBezTo>
                  <a:cubicBezTo>
                    <a:pt x="5503" y="2239"/>
                    <a:pt x="5545" y="2134"/>
                    <a:pt x="5629" y="2030"/>
                  </a:cubicBezTo>
                  <a:cubicBezTo>
                    <a:pt x="5712" y="1925"/>
                    <a:pt x="5754" y="1862"/>
                    <a:pt x="5817" y="1758"/>
                  </a:cubicBezTo>
                  <a:cubicBezTo>
                    <a:pt x="5859" y="1653"/>
                    <a:pt x="5922" y="1569"/>
                    <a:pt x="5964" y="1486"/>
                  </a:cubicBezTo>
                  <a:cubicBezTo>
                    <a:pt x="6026" y="1402"/>
                    <a:pt x="6068" y="1297"/>
                    <a:pt x="6131" y="1235"/>
                  </a:cubicBezTo>
                  <a:cubicBezTo>
                    <a:pt x="6173" y="1151"/>
                    <a:pt x="6215" y="1067"/>
                    <a:pt x="6236" y="984"/>
                  </a:cubicBezTo>
                  <a:cubicBezTo>
                    <a:pt x="6319" y="837"/>
                    <a:pt x="6361" y="712"/>
                    <a:pt x="6424" y="607"/>
                  </a:cubicBezTo>
                  <a:cubicBezTo>
                    <a:pt x="6487" y="398"/>
                    <a:pt x="6549" y="251"/>
                    <a:pt x="6549" y="251"/>
                  </a:cubicBezTo>
                  <a:cubicBezTo>
                    <a:pt x="6591" y="126"/>
                    <a:pt x="6570" y="21"/>
                    <a:pt x="6487" y="0"/>
                  </a:cubicBezTo>
                  <a:close/>
                </a:path>
              </a:pathLst>
            </a:custGeom>
            <a:solidFill>
              <a:srgbClr val="9E5B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5" name="Google Shape;1225;p50"/>
            <p:cNvSpPr/>
            <p:nvPr/>
          </p:nvSpPr>
          <p:spPr>
            <a:xfrm flipH="1">
              <a:off x="6335210" y="2293011"/>
              <a:ext cx="273723" cy="132579"/>
            </a:xfrm>
            <a:custGeom>
              <a:avLst/>
              <a:gdLst/>
              <a:ahLst/>
              <a:cxnLst/>
              <a:rect l="l" t="t" r="r" b="b"/>
              <a:pathLst>
                <a:path w="7575" h="3669" extrusionOk="0">
                  <a:moveTo>
                    <a:pt x="47" y="0"/>
                  </a:moveTo>
                  <a:cubicBezTo>
                    <a:pt x="18" y="0"/>
                    <a:pt x="0" y="6"/>
                    <a:pt x="0" y="14"/>
                  </a:cubicBezTo>
                  <a:cubicBezTo>
                    <a:pt x="0" y="35"/>
                    <a:pt x="63" y="98"/>
                    <a:pt x="168" y="140"/>
                  </a:cubicBezTo>
                  <a:cubicBezTo>
                    <a:pt x="168" y="140"/>
                    <a:pt x="272" y="203"/>
                    <a:pt x="461" y="307"/>
                  </a:cubicBezTo>
                  <a:cubicBezTo>
                    <a:pt x="628" y="391"/>
                    <a:pt x="900" y="537"/>
                    <a:pt x="1235" y="663"/>
                  </a:cubicBezTo>
                  <a:cubicBezTo>
                    <a:pt x="1549" y="830"/>
                    <a:pt x="1946" y="977"/>
                    <a:pt x="2344" y="1144"/>
                  </a:cubicBezTo>
                  <a:cubicBezTo>
                    <a:pt x="2762" y="1291"/>
                    <a:pt x="3181" y="1479"/>
                    <a:pt x="3620" y="1667"/>
                  </a:cubicBezTo>
                  <a:cubicBezTo>
                    <a:pt x="4059" y="1855"/>
                    <a:pt x="4478" y="2023"/>
                    <a:pt x="4875" y="2211"/>
                  </a:cubicBezTo>
                  <a:cubicBezTo>
                    <a:pt x="5085" y="2316"/>
                    <a:pt x="5273" y="2400"/>
                    <a:pt x="5440" y="2504"/>
                  </a:cubicBezTo>
                  <a:cubicBezTo>
                    <a:pt x="5629" y="2588"/>
                    <a:pt x="5796" y="2692"/>
                    <a:pt x="5943" y="2755"/>
                  </a:cubicBezTo>
                  <a:cubicBezTo>
                    <a:pt x="6256" y="2923"/>
                    <a:pt x="6487" y="3069"/>
                    <a:pt x="6654" y="3216"/>
                  </a:cubicBezTo>
                  <a:cubicBezTo>
                    <a:pt x="6800" y="3320"/>
                    <a:pt x="6905" y="3383"/>
                    <a:pt x="6905" y="3383"/>
                  </a:cubicBezTo>
                  <a:cubicBezTo>
                    <a:pt x="7072" y="3488"/>
                    <a:pt x="7198" y="3571"/>
                    <a:pt x="7303" y="3634"/>
                  </a:cubicBezTo>
                  <a:cubicBezTo>
                    <a:pt x="7364" y="3659"/>
                    <a:pt x="7425" y="3669"/>
                    <a:pt x="7470" y="3669"/>
                  </a:cubicBezTo>
                  <a:cubicBezTo>
                    <a:pt x="7501" y="3669"/>
                    <a:pt x="7524" y="3664"/>
                    <a:pt x="7533" y="3655"/>
                  </a:cubicBezTo>
                  <a:cubicBezTo>
                    <a:pt x="7575" y="3592"/>
                    <a:pt x="7575" y="3529"/>
                    <a:pt x="7491" y="3446"/>
                  </a:cubicBezTo>
                  <a:cubicBezTo>
                    <a:pt x="7470" y="3383"/>
                    <a:pt x="7407" y="3341"/>
                    <a:pt x="7365" y="3278"/>
                  </a:cubicBezTo>
                  <a:lnTo>
                    <a:pt x="7282" y="3216"/>
                  </a:lnTo>
                  <a:lnTo>
                    <a:pt x="7114" y="3048"/>
                  </a:lnTo>
                  <a:cubicBezTo>
                    <a:pt x="7114" y="3048"/>
                    <a:pt x="7010" y="2964"/>
                    <a:pt x="6863" y="2860"/>
                  </a:cubicBezTo>
                  <a:cubicBezTo>
                    <a:pt x="6675" y="2755"/>
                    <a:pt x="6424" y="2609"/>
                    <a:pt x="6110" y="2420"/>
                  </a:cubicBezTo>
                  <a:cubicBezTo>
                    <a:pt x="5943" y="2337"/>
                    <a:pt x="5754" y="2232"/>
                    <a:pt x="5587" y="2169"/>
                  </a:cubicBezTo>
                  <a:cubicBezTo>
                    <a:pt x="5399" y="2065"/>
                    <a:pt x="5189" y="1981"/>
                    <a:pt x="5001" y="1897"/>
                  </a:cubicBezTo>
                  <a:cubicBezTo>
                    <a:pt x="4583" y="1709"/>
                    <a:pt x="4164" y="1563"/>
                    <a:pt x="3725" y="1374"/>
                  </a:cubicBezTo>
                  <a:cubicBezTo>
                    <a:pt x="3285" y="1228"/>
                    <a:pt x="2825" y="1060"/>
                    <a:pt x="2406" y="914"/>
                  </a:cubicBezTo>
                  <a:cubicBezTo>
                    <a:pt x="1988" y="747"/>
                    <a:pt x="1611" y="621"/>
                    <a:pt x="1297" y="495"/>
                  </a:cubicBezTo>
                  <a:cubicBezTo>
                    <a:pt x="942" y="349"/>
                    <a:pt x="691" y="244"/>
                    <a:pt x="502" y="182"/>
                  </a:cubicBezTo>
                  <a:cubicBezTo>
                    <a:pt x="314" y="98"/>
                    <a:pt x="209" y="35"/>
                    <a:pt x="209" y="35"/>
                  </a:cubicBezTo>
                  <a:cubicBezTo>
                    <a:pt x="148" y="11"/>
                    <a:pt x="87" y="0"/>
                    <a:pt x="47" y="0"/>
                  </a:cubicBezTo>
                  <a:close/>
                </a:path>
              </a:pathLst>
            </a:custGeom>
            <a:solidFill>
              <a:srgbClr val="9E5B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6" name="Google Shape;1226;p50"/>
            <p:cNvSpPr/>
            <p:nvPr/>
          </p:nvSpPr>
          <p:spPr>
            <a:xfrm flipH="1">
              <a:off x="6410227" y="2164985"/>
              <a:ext cx="66416" cy="187721"/>
            </a:xfrm>
            <a:custGeom>
              <a:avLst/>
              <a:gdLst/>
              <a:ahLst/>
              <a:cxnLst/>
              <a:rect l="l" t="t" r="r" b="b"/>
              <a:pathLst>
                <a:path w="1838" h="5195" extrusionOk="0">
                  <a:moveTo>
                    <a:pt x="64" y="0"/>
                  </a:moveTo>
                  <a:cubicBezTo>
                    <a:pt x="22" y="0"/>
                    <a:pt x="1" y="84"/>
                    <a:pt x="1" y="126"/>
                  </a:cubicBezTo>
                  <a:cubicBezTo>
                    <a:pt x="1" y="126"/>
                    <a:pt x="1" y="209"/>
                    <a:pt x="43" y="335"/>
                  </a:cubicBezTo>
                  <a:cubicBezTo>
                    <a:pt x="64" y="481"/>
                    <a:pt x="64" y="691"/>
                    <a:pt x="85" y="921"/>
                  </a:cubicBezTo>
                  <a:cubicBezTo>
                    <a:pt x="105" y="1151"/>
                    <a:pt x="147" y="1423"/>
                    <a:pt x="210" y="1695"/>
                  </a:cubicBezTo>
                  <a:cubicBezTo>
                    <a:pt x="252" y="1862"/>
                    <a:pt x="273" y="1988"/>
                    <a:pt x="294" y="2155"/>
                  </a:cubicBezTo>
                  <a:cubicBezTo>
                    <a:pt x="315" y="2302"/>
                    <a:pt x="377" y="2469"/>
                    <a:pt x="398" y="2595"/>
                  </a:cubicBezTo>
                  <a:cubicBezTo>
                    <a:pt x="419" y="2741"/>
                    <a:pt x="482" y="2909"/>
                    <a:pt x="524" y="3034"/>
                  </a:cubicBezTo>
                  <a:cubicBezTo>
                    <a:pt x="587" y="3202"/>
                    <a:pt x="608" y="3327"/>
                    <a:pt x="670" y="3474"/>
                  </a:cubicBezTo>
                  <a:lnTo>
                    <a:pt x="817" y="3871"/>
                  </a:lnTo>
                  <a:cubicBezTo>
                    <a:pt x="838" y="3913"/>
                    <a:pt x="880" y="3997"/>
                    <a:pt x="901" y="4059"/>
                  </a:cubicBezTo>
                  <a:lnTo>
                    <a:pt x="984" y="4206"/>
                  </a:lnTo>
                  <a:cubicBezTo>
                    <a:pt x="1089" y="4415"/>
                    <a:pt x="1152" y="4603"/>
                    <a:pt x="1235" y="4729"/>
                  </a:cubicBezTo>
                  <a:cubicBezTo>
                    <a:pt x="1319" y="4854"/>
                    <a:pt x="1340" y="4917"/>
                    <a:pt x="1340" y="4917"/>
                  </a:cubicBezTo>
                  <a:cubicBezTo>
                    <a:pt x="1439" y="5082"/>
                    <a:pt x="1563" y="5195"/>
                    <a:pt x="1663" y="5195"/>
                  </a:cubicBezTo>
                  <a:cubicBezTo>
                    <a:pt x="1690" y="5195"/>
                    <a:pt x="1715" y="5186"/>
                    <a:pt x="1738" y="5168"/>
                  </a:cubicBezTo>
                  <a:cubicBezTo>
                    <a:pt x="1747" y="5172"/>
                    <a:pt x="1755" y="5174"/>
                    <a:pt x="1762" y="5174"/>
                  </a:cubicBezTo>
                  <a:cubicBezTo>
                    <a:pt x="1838" y="5174"/>
                    <a:pt x="1808" y="4983"/>
                    <a:pt x="1675" y="4792"/>
                  </a:cubicBezTo>
                  <a:cubicBezTo>
                    <a:pt x="1675" y="4792"/>
                    <a:pt x="1633" y="4729"/>
                    <a:pt x="1570" y="4603"/>
                  </a:cubicBezTo>
                  <a:cubicBezTo>
                    <a:pt x="1507" y="4499"/>
                    <a:pt x="1424" y="4310"/>
                    <a:pt x="1319" y="4101"/>
                  </a:cubicBezTo>
                  <a:lnTo>
                    <a:pt x="1235" y="3955"/>
                  </a:lnTo>
                  <a:cubicBezTo>
                    <a:pt x="1214" y="3892"/>
                    <a:pt x="1194" y="3850"/>
                    <a:pt x="1152" y="3766"/>
                  </a:cubicBezTo>
                  <a:cubicBezTo>
                    <a:pt x="1110" y="3641"/>
                    <a:pt x="1047" y="3536"/>
                    <a:pt x="1005" y="3411"/>
                  </a:cubicBezTo>
                  <a:cubicBezTo>
                    <a:pt x="942" y="3264"/>
                    <a:pt x="901" y="3139"/>
                    <a:pt x="838" y="2992"/>
                  </a:cubicBezTo>
                  <a:cubicBezTo>
                    <a:pt x="796" y="2846"/>
                    <a:pt x="733" y="2699"/>
                    <a:pt x="691" y="2532"/>
                  </a:cubicBezTo>
                  <a:cubicBezTo>
                    <a:pt x="629" y="2385"/>
                    <a:pt x="608" y="2260"/>
                    <a:pt x="545" y="2093"/>
                  </a:cubicBezTo>
                  <a:cubicBezTo>
                    <a:pt x="503" y="1946"/>
                    <a:pt x="482" y="1800"/>
                    <a:pt x="461" y="1674"/>
                  </a:cubicBezTo>
                  <a:cubicBezTo>
                    <a:pt x="377" y="1381"/>
                    <a:pt x="315" y="1130"/>
                    <a:pt x="273" y="900"/>
                  </a:cubicBezTo>
                  <a:cubicBezTo>
                    <a:pt x="210" y="649"/>
                    <a:pt x="189" y="481"/>
                    <a:pt x="168" y="335"/>
                  </a:cubicBezTo>
                  <a:cubicBezTo>
                    <a:pt x="147" y="209"/>
                    <a:pt x="147" y="126"/>
                    <a:pt x="147" y="126"/>
                  </a:cubicBezTo>
                  <a:cubicBezTo>
                    <a:pt x="105" y="63"/>
                    <a:pt x="85" y="0"/>
                    <a:pt x="64" y="0"/>
                  </a:cubicBezTo>
                  <a:close/>
                </a:path>
              </a:pathLst>
            </a:custGeom>
            <a:solidFill>
              <a:srgbClr val="9E5B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7" name="Google Shape;1227;p50"/>
            <p:cNvSpPr/>
            <p:nvPr/>
          </p:nvSpPr>
          <p:spPr>
            <a:xfrm flipH="1">
              <a:off x="6047902" y="2136583"/>
              <a:ext cx="65802" cy="193539"/>
            </a:xfrm>
            <a:custGeom>
              <a:avLst/>
              <a:gdLst/>
              <a:ahLst/>
              <a:cxnLst/>
              <a:rect l="l" t="t" r="r" b="b"/>
              <a:pathLst>
                <a:path w="1821" h="5356" extrusionOk="0">
                  <a:moveTo>
                    <a:pt x="1771" y="1"/>
                  </a:moveTo>
                  <a:cubicBezTo>
                    <a:pt x="1766" y="1"/>
                    <a:pt x="1762" y="4"/>
                    <a:pt x="1758" y="12"/>
                  </a:cubicBezTo>
                  <a:cubicBezTo>
                    <a:pt x="1737" y="12"/>
                    <a:pt x="1716" y="54"/>
                    <a:pt x="1674" y="138"/>
                  </a:cubicBezTo>
                  <a:cubicBezTo>
                    <a:pt x="1674" y="138"/>
                    <a:pt x="1674" y="221"/>
                    <a:pt x="1653" y="347"/>
                  </a:cubicBezTo>
                  <a:cubicBezTo>
                    <a:pt x="1632" y="472"/>
                    <a:pt x="1611" y="682"/>
                    <a:pt x="1569" y="912"/>
                  </a:cubicBezTo>
                  <a:cubicBezTo>
                    <a:pt x="1549" y="1163"/>
                    <a:pt x="1507" y="1435"/>
                    <a:pt x="1444" y="1728"/>
                  </a:cubicBezTo>
                  <a:cubicBezTo>
                    <a:pt x="1402" y="2021"/>
                    <a:pt x="1318" y="2335"/>
                    <a:pt x="1235" y="2648"/>
                  </a:cubicBezTo>
                  <a:cubicBezTo>
                    <a:pt x="1151" y="2962"/>
                    <a:pt x="1088" y="3276"/>
                    <a:pt x="984" y="3527"/>
                  </a:cubicBezTo>
                  <a:lnTo>
                    <a:pt x="816" y="3925"/>
                  </a:lnTo>
                  <a:cubicBezTo>
                    <a:pt x="774" y="4050"/>
                    <a:pt x="712" y="4155"/>
                    <a:pt x="649" y="4260"/>
                  </a:cubicBezTo>
                  <a:cubicBezTo>
                    <a:pt x="565" y="4469"/>
                    <a:pt x="440" y="4636"/>
                    <a:pt x="377" y="4741"/>
                  </a:cubicBezTo>
                  <a:cubicBezTo>
                    <a:pt x="293" y="4845"/>
                    <a:pt x="230" y="4887"/>
                    <a:pt x="230" y="4887"/>
                  </a:cubicBezTo>
                  <a:cubicBezTo>
                    <a:pt x="209" y="4950"/>
                    <a:pt x="168" y="4971"/>
                    <a:pt x="126" y="4992"/>
                  </a:cubicBezTo>
                  <a:cubicBezTo>
                    <a:pt x="105" y="5034"/>
                    <a:pt x="84" y="5076"/>
                    <a:pt x="63" y="5096"/>
                  </a:cubicBezTo>
                  <a:cubicBezTo>
                    <a:pt x="0" y="5159"/>
                    <a:pt x="0" y="5243"/>
                    <a:pt x="21" y="5285"/>
                  </a:cubicBezTo>
                  <a:cubicBezTo>
                    <a:pt x="53" y="5332"/>
                    <a:pt x="84" y="5355"/>
                    <a:pt x="142" y="5355"/>
                  </a:cubicBezTo>
                  <a:cubicBezTo>
                    <a:pt x="161" y="5355"/>
                    <a:pt x="183" y="5353"/>
                    <a:pt x="209" y="5348"/>
                  </a:cubicBezTo>
                  <a:cubicBezTo>
                    <a:pt x="272" y="5348"/>
                    <a:pt x="314" y="5306"/>
                    <a:pt x="377" y="5285"/>
                  </a:cubicBezTo>
                  <a:cubicBezTo>
                    <a:pt x="419" y="5285"/>
                    <a:pt x="481" y="5264"/>
                    <a:pt x="523" y="5180"/>
                  </a:cubicBezTo>
                  <a:cubicBezTo>
                    <a:pt x="523" y="5180"/>
                    <a:pt x="586" y="5138"/>
                    <a:pt x="691" y="4992"/>
                  </a:cubicBezTo>
                  <a:cubicBezTo>
                    <a:pt x="774" y="4866"/>
                    <a:pt x="900" y="4678"/>
                    <a:pt x="1005" y="4448"/>
                  </a:cubicBezTo>
                  <a:cubicBezTo>
                    <a:pt x="1046" y="4343"/>
                    <a:pt x="1109" y="4218"/>
                    <a:pt x="1151" y="4092"/>
                  </a:cubicBezTo>
                  <a:cubicBezTo>
                    <a:pt x="1214" y="3946"/>
                    <a:pt x="1256" y="3799"/>
                    <a:pt x="1297" y="3674"/>
                  </a:cubicBezTo>
                  <a:cubicBezTo>
                    <a:pt x="1360" y="3381"/>
                    <a:pt x="1444" y="3067"/>
                    <a:pt x="1528" y="2732"/>
                  </a:cubicBezTo>
                  <a:cubicBezTo>
                    <a:pt x="1569" y="2418"/>
                    <a:pt x="1632" y="2063"/>
                    <a:pt x="1674" y="1791"/>
                  </a:cubicBezTo>
                  <a:cubicBezTo>
                    <a:pt x="1737" y="1477"/>
                    <a:pt x="1758" y="1205"/>
                    <a:pt x="1758" y="954"/>
                  </a:cubicBezTo>
                  <a:cubicBezTo>
                    <a:pt x="1779" y="703"/>
                    <a:pt x="1779" y="493"/>
                    <a:pt x="1821" y="368"/>
                  </a:cubicBezTo>
                  <a:lnTo>
                    <a:pt x="1821" y="138"/>
                  </a:lnTo>
                  <a:cubicBezTo>
                    <a:pt x="1821" y="69"/>
                    <a:pt x="1793" y="1"/>
                    <a:pt x="1771" y="1"/>
                  </a:cubicBezTo>
                  <a:close/>
                </a:path>
              </a:pathLst>
            </a:custGeom>
            <a:solidFill>
              <a:srgbClr val="9E5B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8" name="Google Shape;1228;p50"/>
            <p:cNvSpPr/>
            <p:nvPr/>
          </p:nvSpPr>
          <p:spPr>
            <a:xfrm flipH="1">
              <a:off x="6190815" y="2876445"/>
              <a:ext cx="269170" cy="134603"/>
            </a:xfrm>
            <a:custGeom>
              <a:avLst/>
              <a:gdLst/>
              <a:ahLst/>
              <a:cxnLst/>
              <a:rect l="l" t="t" r="r" b="b"/>
              <a:pathLst>
                <a:path w="7449" h="3725" extrusionOk="0">
                  <a:moveTo>
                    <a:pt x="3725" y="0"/>
                  </a:moveTo>
                  <a:cubicBezTo>
                    <a:pt x="1695" y="0"/>
                    <a:pt x="21" y="1674"/>
                    <a:pt x="0" y="3725"/>
                  </a:cubicBezTo>
                  <a:lnTo>
                    <a:pt x="7449" y="3725"/>
                  </a:lnTo>
                  <a:cubicBezTo>
                    <a:pt x="7449" y="1674"/>
                    <a:pt x="5796" y="0"/>
                    <a:pt x="3725" y="0"/>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9" name="Google Shape;1229;p50"/>
            <p:cNvSpPr/>
            <p:nvPr/>
          </p:nvSpPr>
          <p:spPr>
            <a:xfrm flipH="1">
              <a:off x="6364697" y="2917277"/>
              <a:ext cx="189058" cy="94529"/>
            </a:xfrm>
            <a:custGeom>
              <a:avLst/>
              <a:gdLst/>
              <a:ahLst/>
              <a:cxnLst/>
              <a:rect l="l" t="t" r="r" b="b"/>
              <a:pathLst>
                <a:path w="5232" h="2616" extrusionOk="0">
                  <a:moveTo>
                    <a:pt x="2616" y="0"/>
                  </a:moveTo>
                  <a:cubicBezTo>
                    <a:pt x="1172" y="0"/>
                    <a:pt x="1" y="1151"/>
                    <a:pt x="22" y="2616"/>
                  </a:cubicBezTo>
                  <a:lnTo>
                    <a:pt x="5232" y="2616"/>
                  </a:lnTo>
                  <a:cubicBezTo>
                    <a:pt x="5232" y="1172"/>
                    <a:pt x="4060" y="0"/>
                    <a:pt x="2616" y="0"/>
                  </a:cubicBezTo>
                  <a:close/>
                </a:path>
              </a:pathLst>
            </a:custGeom>
            <a:solidFill>
              <a:srgbClr val="B2C95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0" name="Google Shape;1230;p50"/>
            <p:cNvSpPr/>
            <p:nvPr/>
          </p:nvSpPr>
          <p:spPr>
            <a:xfrm flipH="1">
              <a:off x="6047902" y="2962626"/>
              <a:ext cx="96806" cy="48421"/>
            </a:xfrm>
            <a:custGeom>
              <a:avLst/>
              <a:gdLst/>
              <a:ahLst/>
              <a:cxnLst/>
              <a:rect l="l" t="t" r="r" b="b"/>
              <a:pathLst>
                <a:path w="2679" h="1340" extrusionOk="0">
                  <a:moveTo>
                    <a:pt x="1339" y="1"/>
                  </a:moveTo>
                  <a:cubicBezTo>
                    <a:pt x="586" y="1"/>
                    <a:pt x="0" y="607"/>
                    <a:pt x="0" y="1340"/>
                  </a:cubicBezTo>
                  <a:lnTo>
                    <a:pt x="2679" y="1340"/>
                  </a:lnTo>
                  <a:cubicBezTo>
                    <a:pt x="2679" y="607"/>
                    <a:pt x="2072" y="1"/>
                    <a:pt x="1339" y="1"/>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1" name="Google Shape;1231;p50"/>
            <p:cNvSpPr/>
            <p:nvPr/>
          </p:nvSpPr>
          <p:spPr>
            <a:xfrm flipH="1">
              <a:off x="8038646" y="2893067"/>
              <a:ext cx="238202" cy="118740"/>
            </a:xfrm>
            <a:custGeom>
              <a:avLst/>
              <a:gdLst/>
              <a:ahLst/>
              <a:cxnLst/>
              <a:rect l="l" t="t" r="r" b="b"/>
              <a:pathLst>
                <a:path w="6592" h="3286" extrusionOk="0">
                  <a:moveTo>
                    <a:pt x="3307" y="1"/>
                  </a:moveTo>
                  <a:cubicBezTo>
                    <a:pt x="1486" y="1"/>
                    <a:pt x="1" y="1465"/>
                    <a:pt x="22" y="3286"/>
                  </a:cubicBezTo>
                  <a:lnTo>
                    <a:pt x="6592" y="3286"/>
                  </a:lnTo>
                  <a:cubicBezTo>
                    <a:pt x="6592" y="1465"/>
                    <a:pt x="5106" y="1"/>
                    <a:pt x="3307" y="1"/>
                  </a:cubicBezTo>
                  <a:close/>
                </a:path>
              </a:pathLst>
            </a:custGeom>
            <a:solidFill>
              <a:srgbClr val="B2C95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2" name="Google Shape;1232;p50"/>
            <p:cNvSpPr/>
            <p:nvPr/>
          </p:nvSpPr>
          <p:spPr>
            <a:xfrm flipH="1">
              <a:off x="5509564" y="2888152"/>
              <a:ext cx="161849" cy="85098"/>
            </a:xfrm>
            <a:custGeom>
              <a:avLst/>
              <a:gdLst/>
              <a:ahLst/>
              <a:cxnLst/>
              <a:rect l="l" t="t" r="r" b="b"/>
              <a:pathLst>
                <a:path w="4479" h="2355" extrusionOk="0">
                  <a:moveTo>
                    <a:pt x="963" y="1"/>
                  </a:moveTo>
                  <a:cubicBezTo>
                    <a:pt x="900" y="1"/>
                    <a:pt x="837" y="11"/>
                    <a:pt x="775" y="32"/>
                  </a:cubicBezTo>
                  <a:cubicBezTo>
                    <a:pt x="524" y="32"/>
                    <a:pt x="356" y="74"/>
                    <a:pt x="210" y="137"/>
                  </a:cubicBezTo>
                  <a:cubicBezTo>
                    <a:pt x="126" y="158"/>
                    <a:pt x="84" y="178"/>
                    <a:pt x="63" y="178"/>
                  </a:cubicBezTo>
                  <a:cubicBezTo>
                    <a:pt x="21" y="199"/>
                    <a:pt x="1" y="199"/>
                    <a:pt x="1" y="199"/>
                  </a:cubicBezTo>
                  <a:lnTo>
                    <a:pt x="1" y="241"/>
                  </a:lnTo>
                  <a:lnTo>
                    <a:pt x="63" y="241"/>
                  </a:lnTo>
                  <a:cubicBezTo>
                    <a:pt x="105" y="241"/>
                    <a:pt x="147" y="199"/>
                    <a:pt x="210" y="199"/>
                  </a:cubicBezTo>
                  <a:cubicBezTo>
                    <a:pt x="356" y="178"/>
                    <a:pt x="524" y="178"/>
                    <a:pt x="775" y="178"/>
                  </a:cubicBezTo>
                  <a:cubicBezTo>
                    <a:pt x="900" y="199"/>
                    <a:pt x="1005" y="199"/>
                    <a:pt x="1130" y="241"/>
                  </a:cubicBezTo>
                  <a:cubicBezTo>
                    <a:pt x="1256" y="262"/>
                    <a:pt x="1402" y="283"/>
                    <a:pt x="1528" y="346"/>
                  </a:cubicBezTo>
                  <a:cubicBezTo>
                    <a:pt x="1821" y="409"/>
                    <a:pt x="2072" y="576"/>
                    <a:pt x="2302" y="723"/>
                  </a:cubicBezTo>
                  <a:cubicBezTo>
                    <a:pt x="2804" y="1078"/>
                    <a:pt x="3244" y="1455"/>
                    <a:pt x="3495" y="1811"/>
                  </a:cubicBezTo>
                  <a:cubicBezTo>
                    <a:pt x="3620" y="1978"/>
                    <a:pt x="3683" y="2124"/>
                    <a:pt x="3725" y="2229"/>
                  </a:cubicBezTo>
                  <a:cubicBezTo>
                    <a:pt x="3725" y="2229"/>
                    <a:pt x="3746" y="2250"/>
                    <a:pt x="3746" y="2271"/>
                  </a:cubicBezTo>
                  <a:lnTo>
                    <a:pt x="3746" y="2334"/>
                  </a:lnTo>
                  <a:lnTo>
                    <a:pt x="3746" y="2355"/>
                  </a:lnTo>
                  <a:lnTo>
                    <a:pt x="4478" y="2145"/>
                  </a:lnTo>
                  <a:cubicBezTo>
                    <a:pt x="4478" y="2145"/>
                    <a:pt x="4478" y="2124"/>
                    <a:pt x="4457" y="2062"/>
                  </a:cubicBezTo>
                  <a:cubicBezTo>
                    <a:pt x="4457" y="2041"/>
                    <a:pt x="4457" y="2020"/>
                    <a:pt x="4436" y="1978"/>
                  </a:cubicBezTo>
                  <a:cubicBezTo>
                    <a:pt x="4436" y="1957"/>
                    <a:pt x="4394" y="1915"/>
                    <a:pt x="4374" y="1873"/>
                  </a:cubicBezTo>
                  <a:cubicBezTo>
                    <a:pt x="4290" y="1727"/>
                    <a:pt x="4164" y="1539"/>
                    <a:pt x="3976" y="1350"/>
                  </a:cubicBezTo>
                  <a:cubicBezTo>
                    <a:pt x="3620" y="995"/>
                    <a:pt x="3076" y="618"/>
                    <a:pt x="2490" y="367"/>
                  </a:cubicBezTo>
                  <a:cubicBezTo>
                    <a:pt x="2197" y="241"/>
                    <a:pt x="1884" y="137"/>
                    <a:pt x="1612" y="74"/>
                  </a:cubicBezTo>
                  <a:cubicBezTo>
                    <a:pt x="1444" y="53"/>
                    <a:pt x="1298" y="32"/>
                    <a:pt x="1151" y="32"/>
                  </a:cubicBezTo>
                  <a:cubicBezTo>
                    <a:pt x="1089" y="11"/>
                    <a:pt x="1026" y="1"/>
                    <a:pt x="963" y="1"/>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3" name="Google Shape;1233;p50"/>
            <p:cNvSpPr/>
            <p:nvPr/>
          </p:nvSpPr>
          <p:spPr>
            <a:xfrm flipH="1">
              <a:off x="5513359" y="2833336"/>
              <a:ext cx="46144" cy="124810"/>
            </a:xfrm>
            <a:custGeom>
              <a:avLst/>
              <a:gdLst/>
              <a:ahLst/>
              <a:cxnLst/>
              <a:rect l="l" t="t" r="r" b="b"/>
              <a:pathLst>
                <a:path w="1277" h="3454" extrusionOk="0">
                  <a:moveTo>
                    <a:pt x="21" y="1"/>
                  </a:moveTo>
                  <a:lnTo>
                    <a:pt x="0" y="22"/>
                  </a:lnTo>
                  <a:cubicBezTo>
                    <a:pt x="0" y="22"/>
                    <a:pt x="21" y="84"/>
                    <a:pt x="42" y="147"/>
                  </a:cubicBezTo>
                  <a:cubicBezTo>
                    <a:pt x="42" y="189"/>
                    <a:pt x="63" y="210"/>
                    <a:pt x="63" y="231"/>
                  </a:cubicBezTo>
                  <a:cubicBezTo>
                    <a:pt x="63" y="252"/>
                    <a:pt x="105" y="294"/>
                    <a:pt x="105" y="315"/>
                  </a:cubicBezTo>
                  <a:cubicBezTo>
                    <a:pt x="105" y="335"/>
                    <a:pt x="126" y="398"/>
                    <a:pt x="126" y="419"/>
                  </a:cubicBezTo>
                  <a:cubicBezTo>
                    <a:pt x="147" y="440"/>
                    <a:pt x="147" y="440"/>
                    <a:pt x="147" y="461"/>
                  </a:cubicBezTo>
                  <a:lnTo>
                    <a:pt x="147" y="524"/>
                  </a:lnTo>
                  <a:cubicBezTo>
                    <a:pt x="209" y="670"/>
                    <a:pt x="230" y="859"/>
                    <a:pt x="251" y="1047"/>
                  </a:cubicBezTo>
                  <a:cubicBezTo>
                    <a:pt x="272" y="1256"/>
                    <a:pt x="335" y="1465"/>
                    <a:pt x="356" y="1675"/>
                  </a:cubicBezTo>
                  <a:cubicBezTo>
                    <a:pt x="356" y="1716"/>
                    <a:pt x="377" y="1779"/>
                    <a:pt x="377" y="1821"/>
                  </a:cubicBezTo>
                  <a:lnTo>
                    <a:pt x="377" y="1884"/>
                  </a:lnTo>
                  <a:lnTo>
                    <a:pt x="377" y="1905"/>
                  </a:lnTo>
                  <a:lnTo>
                    <a:pt x="377" y="1988"/>
                  </a:lnTo>
                  <a:lnTo>
                    <a:pt x="377" y="2072"/>
                  </a:lnTo>
                  <a:lnTo>
                    <a:pt x="377" y="2135"/>
                  </a:lnTo>
                  <a:lnTo>
                    <a:pt x="377" y="2302"/>
                  </a:lnTo>
                  <a:cubicBezTo>
                    <a:pt x="419" y="2491"/>
                    <a:pt x="419" y="2700"/>
                    <a:pt x="419" y="2846"/>
                  </a:cubicBezTo>
                  <a:cubicBezTo>
                    <a:pt x="440" y="2930"/>
                    <a:pt x="440" y="3014"/>
                    <a:pt x="440" y="3076"/>
                  </a:cubicBezTo>
                  <a:cubicBezTo>
                    <a:pt x="440" y="3160"/>
                    <a:pt x="461" y="3223"/>
                    <a:pt x="461" y="3265"/>
                  </a:cubicBezTo>
                  <a:cubicBezTo>
                    <a:pt x="481" y="3369"/>
                    <a:pt x="523" y="3453"/>
                    <a:pt x="523" y="3453"/>
                  </a:cubicBezTo>
                  <a:lnTo>
                    <a:pt x="1277" y="3076"/>
                  </a:lnTo>
                  <a:cubicBezTo>
                    <a:pt x="1277" y="3076"/>
                    <a:pt x="1256" y="3056"/>
                    <a:pt x="1235" y="2993"/>
                  </a:cubicBezTo>
                  <a:cubicBezTo>
                    <a:pt x="1193" y="2972"/>
                    <a:pt x="1193" y="2930"/>
                    <a:pt x="1172" y="2867"/>
                  </a:cubicBezTo>
                  <a:cubicBezTo>
                    <a:pt x="1172" y="2825"/>
                    <a:pt x="1151" y="2763"/>
                    <a:pt x="1130" y="2700"/>
                  </a:cubicBezTo>
                  <a:cubicBezTo>
                    <a:pt x="1088" y="2532"/>
                    <a:pt x="1046" y="2386"/>
                    <a:pt x="984" y="2177"/>
                  </a:cubicBezTo>
                  <a:cubicBezTo>
                    <a:pt x="963" y="2114"/>
                    <a:pt x="963" y="2051"/>
                    <a:pt x="942" y="2009"/>
                  </a:cubicBezTo>
                  <a:cubicBezTo>
                    <a:pt x="942" y="1988"/>
                    <a:pt x="921" y="1947"/>
                    <a:pt x="921" y="1926"/>
                  </a:cubicBezTo>
                  <a:cubicBezTo>
                    <a:pt x="921" y="1905"/>
                    <a:pt x="879" y="1884"/>
                    <a:pt x="879" y="1842"/>
                  </a:cubicBezTo>
                  <a:cubicBezTo>
                    <a:pt x="879" y="1821"/>
                    <a:pt x="858" y="1800"/>
                    <a:pt x="858" y="1779"/>
                  </a:cubicBezTo>
                  <a:cubicBezTo>
                    <a:pt x="837" y="1737"/>
                    <a:pt x="837" y="1716"/>
                    <a:pt x="837" y="1716"/>
                  </a:cubicBezTo>
                  <a:lnTo>
                    <a:pt x="795" y="1695"/>
                  </a:lnTo>
                  <a:cubicBezTo>
                    <a:pt x="795" y="1654"/>
                    <a:pt x="774" y="1591"/>
                    <a:pt x="753" y="1528"/>
                  </a:cubicBezTo>
                  <a:cubicBezTo>
                    <a:pt x="670" y="1361"/>
                    <a:pt x="586" y="1151"/>
                    <a:pt x="523" y="963"/>
                  </a:cubicBezTo>
                  <a:cubicBezTo>
                    <a:pt x="461" y="775"/>
                    <a:pt x="377" y="628"/>
                    <a:pt x="314" y="461"/>
                  </a:cubicBezTo>
                  <a:cubicBezTo>
                    <a:pt x="314" y="440"/>
                    <a:pt x="272" y="440"/>
                    <a:pt x="272" y="419"/>
                  </a:cubicBezTo>
                  <a:cubicBezTo>
                    <a:pt x="272" y="398"/>
                    <a:pt x="251" y="398"/>
                    <a:pt x="251" y="356"/>
                  </a:cubicBezTo>
                  <a:cubicBezTo>
                    <a:pt x="230" y="315"/>
                    <a:pt x="230" y="294"/>
                    <a:pt x="209" y="252"/>
                  </a:cubicBezTo>
                  <a:cubicBezTo>
                    <a:pt x="168" y="231"/>
                    <a:pt x="168" y="210"/>
                    <a:pt x="147" y="189"/>
                  </a:cubicBezTo>
                  <a:cubicBezTo>
                    <a:pt x="126" y="189"/>
                    <a:pt x="105" y="147"/>
                    <a:pt x="105" y="126"/>
                  </a:cubicBezTo>
                  <a:cubicBezTo>
                    <a:pt x="42" y="43"/>
                    <a:pt x="21" y="1"/>
                    <a:pt x="21" y="1"/>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4" name="Google Shape;1234;p50"/>
            <p:cNvSpPr/>
            <p:nvPr/>
          </p:nvSpPr>
          <p:spPr>
            <a:xfrm flipH="1">
              <a:off x="5494460" y="2849235"/>
              <a:ext cx="44627" cy="120980"/>
            </a:xfrm>
            <a:custGeom>
              <a:avLst/>
              <a:gdLst/>
              <a:ahLst/>
              <a:cxnLst/>
              <a:rect l="l" t="t" r="r" b="b"/>
              <a:pathLst>
                <a:path w="1235" h="3348" extrusionOk="0">
                  <a:moveTo>
                    <a:pt x="1214" y="0"/>
                  </a:moveTo>
                  <a:cubicBezTo>
                    <a:pt x="1214" y="0"/>
                    <a:pt x="1193" y="21"/>
                    <a:pt x="1130" y="105"/>
                  </a:cubicBezTo>
                  <a:cubicBezTo>
                    <a:pt x="1109" y="126"/>
                    <a:pt x="1046" y="188"/>
                    <a:pt x="1025" y="230"/>
                  </a:cubicBezTo>
                  <a:cubicBezTo>
                    <a:pt x="984" y="293"/>
                    <a:pt x="942" y="377"/>
                    <a:pt x="900" y="419"/>
                  </a:cubicBezTo>
                  <a:cubicBezTo>
                    <a:pt x="712" y="691"/>
                    <a:pt x="502" y="1046"/>
                    <a:pt x="356" y="1465"/>
                  </a:cubicBezTo>
                  <a:cubicBezTo>
                    <a:pt x="314" y="1527"/>
                    <a:pt x="314" y="1569"/>
                    <a:pt x="293" y="1632"/>
                  </a:cubicBezTo>
                  <a:cubicBezTo>
                    <a:pt x="272" y="1674"/>
                    <a:pt x="272" y="1737"/>
                    <a:pt x="251" y="1779"/>
                  </a:cubicBezTo>
                  <a:lnTo>
                    <a:pt x="168" y="2092"/>
                  </a:lnTo>
                  <a:cubicBezTo>
                    <a:pt x="147" y="2197"/>
                    <a:pt x="105" y="2281"/>
                    <a:pt x="84" y="2385"/>
                  </a:cubicBezTo>
                  <a:cubicBezTo>
                    <a:pt x="63" y="2469"/>
                    <a:pt x="63" y="2574"/>
                    <a:pt x="42" y="2636"/>
                  </a:cubicBezTo>
                  <a:cubicBezTo>
                    <a:pt x="0" y="2720"/>
                    <a:pt x="0" y="2804"/>
                    <a:pt x="0" y="2888"/>
                  </a:cubicBezTo>
                  <a:cubicBezTo>
                    <a:pt x="0" y="2950"/>
                    <a:pt x="0" y="3034"/>
                    <a:pt x="42" y="3118"/>
                  </a:cubicBezTo>
                  <a:cubicBezTo>
                    <a:pt x="63" y="3201"/>
                    <a:pt x="84" y="3243"/>
                    <a:pt x="105" y="3306"/>
                  </a:cubicBezTo>
                  <a:lnTo>
                    <a:pt x="168" y="3348"/>
                  </a:lnTo>
                  <a:lnTo>
                    <a:pt x="732" y="2950"/>
                  </a:lnTo>
                  <a:cubicBezTo>
                    <a:pt x="732" y="2950"/>
                    <a:pt x="712" y="2929"/>
                    <a:pt x="712" y="2888"/>
                  </a:cubicBezTo>
                  <a:cubicBezTo>
                    <a:pt x="691" y="2825"/>
                    <a:pt x="691" y="2783"/>
                    <a:pt x="691" y="2699"/>
                  </a:cubicBezTo>
                  <a:lnTo>
                    <a:pt x="691" y="2469"/>
                  </a:lnTo>
                  <a:lnTo>
                    <a:pt x="691" y="2176"/>
                  </a:lnTo>
                  <a:lnTo>
                    <a:pt x="691" y="1883"/>
                  </a:lnTo>
                  <a:cubicBezTo>
                    <a:pt x="712" y="1841"/>
                    <a:pt x="712" y="1779"/>
                    <a:pt x="712" y="1737"/>
                  </a:cubicBezTo>
                  <a:cubicBezTo>
                    <a:pt x="732" y="1674"/>
                    <a:pt x="732" y="1632"/>
                    <a:pt x="732" y="1569"/>
                  </a:cubicBezTo>
                  <a:cubicBezTo>
                    <a:pt x="795" y="1172"/>
                    <a:pt x="921" y="795"/>
                    <a:pt x="1025" y="502"/>
                  </a:cubicBezTo>
                  <a:cubicBezTo>
                    <a:pt x="1046" y="439"/>
                    <a:pt x="1088" y="377"/>
                    <a:pt x="1109" y="314"/>
                  </a:cubicBezTo>
                  <a:cubicBezTo>
                    <a:pt x="1130" y="230"/>
                    <a:pt x="1151" y="209"/>
                    <a:pt x="1193" y="167"/>
                  </a:cubicBezTo>
                  <a:cubicBezTo>
                    <a:pt x="1214" y="84"/>
                    <a:pt x="1235" y="21"/>
                    <a:pt x="1235" y="21"/>
                  </a:cubicBezTo>
                  <a:lnTo>
                    <a:pt x="1214" y="0"/>
                  </a:ln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5" name="Google Shape;1235;p50"/>
            <p:cNvSpPr/>
            <p:nvPr/>
          </p:nvSpPr>
          <p:spPr>
            <a:xfrm flipH="1">
              <a:off x="5445317" y="2860545"/>
              <a:ext cx="91530" cy="105153"/>
            </a:xfrm>
            <a:custGeom>
              <a:avLst/>
              <a:gdLst/>
              <a:ahLst/>
              <a:cxnLst/>
              <a:rect l="l" t="t" r="r" b="b"/>
              <a:pathLst>
                <a:path w="2533" h="2910" extrusionOk="0">
                  <a:moveTo>
                    <a:pt x="2512" y="1"/>
                  </a:moveTo>
                  <a:cubicBezTo>
                    <a:pt x="2512" y="1"/>
                    <a:pt x="2449" y="22"/>
                    <a:pt x="2344" y="64"/>
                  </a:cubicBezTo>
                  <a:cubicBezTo>
                    <a:pt x="2323" y="64"/>
                    <a:pt x="2303" y="85"/>
                    <a:pt x="2261" y="85"/>
                  </a:cubicBezTo>
                  <a:cubicBezTo>
                    <a:pt x="2240" y="106"/>
                    <a:pt x="2240" y="106"/>
                    <a:pt x="2219" y="106"/>
                  </a:cubicBezTo>
                  <a:cubicBezTo>
                    <a:pt x="2198" y="106"/>
                    <a:pt x="2198" y="126"/>
                    <a:pt x="2156" y="126"/>
                  </a:cubicBezTo>
                  <a:cubicBezTo>
                    <a:pt x="2114" y="147"/>
                    <a:pt x="2031" y="189"/>
                    <a:pt x="1947" y="231"/>
                  </a:cubicBezTo>
                  <a:lnTo>
                    <a:pt x="1717" y="398"/>
                  </a:lnTo>
                  <a:cubicBezTo>
                    <a:pt x="1633" y="440"/>
                    <a:pt x="1528" y="503"/>
                    <a:pt x="1466" y="566"/>
                  </a:cubicBezTo>
                  <a:cubicBezTo>
                    <a:pt x="1403" y="608"/>
                    <a:pt x="1382" y="650"/>
                    <a:pt x="1319" y="670"/>
                  </a:cubicBezTo>
                  <a:cubicBezTo>
                    <a:pt x="1277" y="712"/>
                    <a:pt x="1256" y="733"/>
                    <a:pt x="1194" y="775"/>
                  </a:cubicBezTo>
                  <a:cubicBezTo>
                    <a:pt x="1089" y="859"/>
                    <a:pt x="1005" y="942"/>
                    <a:pt x="942" y="1026"/>
                  </a:cubicBezTo>
                  <a:lnTo>
                    <a:pt x="796" y="1152"/>
                  </a:lnTo>
                  <a:cubicBezTo>
                    <a:pt x="775" y="1173"/>
                    <a:pt x="733" y="1235"/>
                    <a:pt x="691" y="1277"/>
                  </a:cubicBezTo>
                  <a:cubicBezTo>
                    <a:pt x="670" y="1340"/>
                    <a:pt x="629" y="1361"/>
                    <a:pt x="587" y="1424"/>
                  </a:cubicBezTo>
                  <a:cubicBezTo>
                    <a:pt x="545" y="1466"/>
                    <a:pt x="524" y="1487"/>
                    <a:pt x="482" y="1549"/>
                  </a:cubicBezTo>
                  <a:cubicBezTo>
                    <a:pt x="357" y="1717"/>
                    <a:pt x="252" y="1905"/>
                    <a:pt x="147" y="2072"/>
                  </a:cubicBezTo>
                  <a:cubicBezTo>
                    <a:pt x="126" y="2177"/>
                    <a:pt x="85" y="2240"/>
                    <a:pt x="43" y="2323"/>
                  </a:cubicBezTo>
                  <a:cubicBezTo>
                    <a:pt x="22" y="2407"/>
                    <a:pt x="1" y="2512"/>
                    <a:pt x="1" y="2616"/>
                  </a:cubicBezTo>
                  <a:cubicBezTo>
                    <a:pt x="1" y="2700"/>
                    <a:pt x="1" y="2784"/>
                    <a:pt x="22" y="2826"/>
                  </a:cubicBezTo>
                  <a:cubicBezTo>
                    <a:pt x="22" y="2847"/>
                    <a:pt x="22" y="2888"/>
                    <a:pt x="43" y="2909"/>
                  </a:cubicBezTo>
                  <a:lnTo>
                    <a:pt x="754" y="2575"/>
                  </a:lnTo>
                  <a:lnTo>
                    <a:pt x="733" y="2575"/>
                  </a:lnTo>
                  <a:lnTo>
                    <a:pt x="733" y="2491"/>
                  </a:lnTo>
                  <a:cubicBezTo>
                    <a:pt x="754" y="2428"/>
                    <a:pt x="754" y="2386"/>
                    <a:pt x="775" y="2303"/>
                  </a:cubicBezTo>
                  <a:cubicBezTo>
                    <a:pt x="838" y="2177"/>
                    <a:pt x="922" y="1989"/>
                    <a:pt x="984" y="1800"/>
                  </a:cubicBezTo>
                  <a:lnTo>
                    <a:pt x="1068" y="1654"/>
                  </a:lnTo>
                  <a:cubicBezTo>
                    <a:pt x="1089" y="1591"/>
                    <a:pt x="1110" y="1570"/>
                    <a:pt x="1152" y="1528"/>
                  </a:cubicBezTo>
                  <a:cubicBezTo>
                    <a:pt x="1173" y="1487"/>
                    <a:pt x="1194" y="1445"/>
                    <a:pt x="1214" y="1382"/>
                  </a:cubicBezTo>
                  <a:cubicBezTo>
                    <a:pt x="1256" y="1361"/>
                    <a:pt x="1277" y="1298"/>
                    <a:pt x="1298" y="1256"/>
                  </a:cubicBezTo>
                  <a:cubicBezTo>
                    <a:pt x="1361" y="1173"/>
                    <a:pt x="1424" y="1068"/>
                    <a:pt x="1486" y="1005"/>
                  </a:cubicBezTo>
                  <a:cubicBezTo>
                    <a:pt x="1507" y="942"/>
                    <a:pt x="1570" y="922"/>
                    <a:pt x="1591" y="859"/>
                  </a:cubicBezTo>
                  <a:cubicBezTo>
                    <a:pt x="1633" y="817"/>
                    <a:pt x="1675" y="775"/>
                    <a:pt x="1696" y="733"/>
                  </a:cubicBezTo>
                  <a:cubicBezTo>
                    <a:pt x="1779" y="650"/>
                    <a:pt x="1842" y="608"/>
                    <a:pt x="1905" y="524"/>
                  </a:cubicBezTo>
                  <a:cubicBezTo>
                    <a:pt x="1947" y="440"/>
                    <a:pt x="2031" y="398"/>
                    <a:pt x="2093" y="336"/>
                  </a:cubicBezTo>
                  <a:cubicBezTo>
                    <a:pt x="2156" y="294"/>
                    <a:pt x="2219" y="252"/>
                    <a:pt x="2261" y="210"/>
                  </a:cubicBezTo>
                  <a:lnTo>
                    <a:pt x="2303" y="189"/>
                  </a:lnTo>
                  <a:lnTo>
                    <a:pt x="2323" y="168"/>
                  </a:lnTo>
                  <a:cubicBezTo>
                    <a:pt x="2344" y="126"/>
                    <a:pt x="2365" y="126"/>
                    <a:pt x="2407" y="106"/>
                  </a:cubicBezTo>
                  <a:cubicBezTo>
                    <a:pt x="2470" y="64"/>
                    <a:pt x="2533" y="22"/>
                    <a:pt x="2533" y="22"/>
                  </a:cubicBezTo>
                  <a:lnTo>
                    <a:pt x="2512" y="1"/>
                  </a:ln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6" name="Google Shape;1236;p50"/>
            <p:cNvSpPr/>
            <p:nvPr/>
          </p:nvSpPr>
          <p:spPr>
            <a:xfrm flipH="1">
              <a:off x="5519393" y="2848476"/>
              <a:ext cx="65079" cy="111151"/>
            </a:xfrm>
            <a:custGeom>
              <a:avLst/>
              <a:gdLst/>
              <a:ahLst/>
              <a:cxnLst/>
              <a:rect l="l" t="t" r="r" b="b"/>
              <a:pathLst>
                <a:path w="1801" h="3076" extrusionOk="0">
                  <a:moveTo>
                    <a:pt x="22" y="0"/>
                  </a:moveTo>
                  <a:lnTo>
                    <a:pt x="1" y="21"/>
                  </a:lnTo>
                  <a:cubicBezTo>
                    <a:pt x="1" y="21"/>
                    <a:pt x="1" y="63"/>
                    <a:pt x="63" y="147"/>
                  </a:cubicBezTo>
                  <a:cubicBezTo>
                    <a:pt x="84" y="188"/>
                    <a:pt x="105" y="230"/>
                    <a:pt x="126" y="293"/>
                  </a:cubicBezTo>
                  <a:cubicBezTo>
                    <a:pt x="168" y="314"/>
                    <a:pt x="168" y="335"/>
                    <a:pt x="189" y="356"/>
                  </a:cubicBezTo>
                  <a:cubicBezTo>
                    <a:pt x="210" y="398"/>
                    <a:pt x="210" y="440"/>
                    <a:pt x="231" y="460"/>
                  </a:cubicBezTo>
                  <a:cubicBezTo>
                    <a:pt x="273" y="544"/>
                    <a:pt x="315" y="628"/>
                    <a:pt x="336" y="712"/>
                  </a:cubicBezTo>
                  <a:cubicBezTo>
                    <a:pt x="377" y="753"/>
                    <a:pt x="377" y="774"/>
                    <a:pt x="398" y="837"/>
                  </a:cubicBezTo>
                  <a:cubicBezTo>
                    <a:pt x="419" y="879"/>
                    <a:pt x="419" y="921"/>
                    <a:pt x="461" y="963"/>
                  </a:cubicBezTo>
                  <a:cubicBezTo>
                    <a:pt x="524" y="1130"/>
                    <a:pt x="587" y="1339"/>
                    <a:pt x="649" y="1507"/>
                  </a:cubicBezTo>
                  <a:cubicBezTo>
                    <a:pt x="775" y="1904"/>
                    <a:pt x="900" y="2302"/>
                    <a:pt x="984" y="2595"/>
                  </a:cubicBezTo>
                  <a:cubicBezTo>
                    <a:pt x="1047" y="2867"/>
                    <a:pt x="1110" y="3076"/>
                    <a:pt x="1110" y="3076"/>
                  </a:cubicBezTo>
                  <a:lnTo>
                    <a:pt x="1800" y="2804"/>
                  </a:lnTo>
                  <a:cubicBezTo>
                    <a:pt x="1800" y="2804"/>
                    <a:pt x="1737" y="2616"/>
                    <a:pt x="1570" y="2344"/>
                  </a:cubicBezTo>
                  <a:cubicBezTo>
                    <a:pt x="1424" y="2072"/>
                    <a:pt x="1214" y="1716"/>
                    <a:pt x="1005" y="1360"/>
                  </a:cubicBezTo>
                  <a:cubicBezTo>
                    <a:pt x="859" y="1172"/>
                    <a:pt x="754" y="984"/>
                    <a:pt x="649" y="837"/>
                  </a:cubicBezTo>
                  <a:cubicBezTo>
                    <a:pt x="628" y="774"/>
                    <a:pt x="608" y="732"/>
                    <a:pt x="587" y="712"/>
                  </a:cubicBezTo>
                  <a:cubicBezTo>
                    <a:pt x="545" y="670"/>
                    <a:pt x="524" y="628"/>
                    <a:pt x="503" y="607"/>
                  </a:cubicBezTo>
                  <a:cubicBezTo>
                    <a:pt x="440" y="523"/>
                    <a:pt x="398" y="440"/>
                    <a:pt x="336" y="398"/>
                  </a:cubicBezTo>
                  <a:lnTo>
                    <a:pt x="273" y="314"/>
                  </a:lnTo>
                  <a:cubicBezTo>
                    <a:pt x="273" y="293"/>
                    <a:pt x="231" y="251"/>
                    <a:pt x="210" y="230"/>
                  </a:cubicBezTo>
                  <a:cubicBezTo>
                    <a:pt x="168" y="188"/>
                    <a:pt x="126" y="126"/>
                    <a:pt x="105" y="105"/>
                  </a:cubicBezTo>
                  <a:cubicBezTo>
                    <a:pt x="63" y="21"/>
                    <a:pt x="22" y="0"/>
                    <a:pt x="22" y="0"/>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7" name="Google Shape;1237;p50"/>
            <p:cNvSpPr/>
            <p:nvPr/>
          </p:nvSpPr>
          <p:spPr>
            <a:xfrm flipH="1">
              <a:off x="5523946" y="2919518"/>
              <a:ext cx="142914" cy="40110"/>
            </a:xfrm>
            <a:custGeom>
              <a:avLst/>
              <a:gdLst/>
              <a:ahLst/>
              <a:cxnLst/>
              <a:rect l="l" t="t" r="r" b="b"/>
              <a:pathLst>
                <a:path w="3955" h="1110" extrusionOk="0">
                  <a:moveTo>
                    <a:pt x="1402" y="1"/>
                  </a:moveTo>
                  <a:cubicBezTo>
                    <a:pt x="1339" y="22"/>
                    <a:pt x="1276" y="22"/>
                    <a:pt x="1214" y="22"/>
                  </a:cubicBezTo>
                  <a:cubicBezTo>
                    <a:pt x="1130" y="22"/>
                    <a:pt x="1088" y="43"/>
                    <a:pt x="1025" y="43"/>
                  </a:cubicBezTo>
                  <a:cubicBezTo>
                    <a:pt x="983" y="43"/>
                    <a:pt x="921" y="43"/>
                    <a:pt x="879" y="64"/>
                  </a:cubicBezTo>
                  <a:cubicBezTo>
                    <a:pt x="774" y="106"/>
                    <a:pt x="670" y="127"/>
                    <a:pt x="586" y="147"/>
                  </a:cubicBezTo>
                  <a:cubicBezTo>
                    <a:pt x="523" y="168"/>
                    <a:pt x="502" y="210"/>
                    <a:pt x="460" y="210"/>
                  </a:cubicBezTo>
                  <a:cubicBezTo>
                    <a:pt x="419" y="231"/>
                    <a:pt x="377" y="231"/>
                    <a:pt x="356" y="252"/>
                  </a:cubicBezTo>
                  <a:cubicBezTo>
                    <a:pt x="272" y="273"/>
                    <a:pt x="209" y="315"/>
                    <a:pt x="167" y="336"/>
                  </a:cubicBezTo>
                  <a:lnTo>
                    <a:pt x="0" y="419"/>
                  </a:lnTo>
                  <a:lnTo>
                    <a:pt x="42" y="440"/>
                  </a:lnTo>
                  <a:cubicBezTo>
                    <a:pt x="42" y="440"/>
                    <a:pt x="84" y="419"/>
                    <a:pt x="188" y="378"/>
                  </a:cubicBezTo>
                  <a:cubicBezTo>
                    <a:pt x="251" y="357"/>
                    <a:pt x="293" y="357"/>
                    <a:pt x="377" y="336"/>
                  </a:cubicBezTo>
                  <a:cubicBezTo>
                    <a:pt x="398" y="336"/>
                    <a:pt x="419" y="315"/>
                    <a:pt x="481" y="315"/>
                  </a:cubicBezTo>
                  <a:cubicBezTo>
                    <a:pt x="523" y="273"/>
                    <a:pt x="565" y="273"/>
                    <a:pt x="607" y="273"/>
                  </a:cubicBezTo>
                  <a:cubicBezTo>
                    <a:pt x="691" y="252"/>
                    <a:pt x="795" y="252"/>
                    <a:pt x="900" y="252"/>
                  </a:cubicBezTo>
                  <a:lnTo>
                    <a:pt x="1214" y="252"/>
                  </a:lnTo>
                  <a:cubicBezTo>
                    <a:pt x="1276" y="273"/>
                    <a:pt x="1318" y="273"/>
                    <a:pt x="1360" y="273"/>
                  </a:cubicBezTo>
                  <a:cubicBezTo>
                    <a:pt x="1444" y="273"/>
                    <a:pt x="1507" y="315"/>
                    <a:pt x="1548" y="315"/>
                  </a:cubicBezTo>
                  <a:cubicBezTo>
                    <a:pt x="1653" y="315"/>
                    <a:pt x="1799" y="336"/>
                    <a:pt x="1883" y="357"/>
                  </a:cubicBezTo>
                  <a:cubicBezTo>
                    <a:pt x="1946" y="378"/>
                    <a:pt x="1988" y="378"/>
                    <a:pt x="2051" y="419"/>
                  </a:cubicBezTo>
                  <a:cubicBezTo>
                    <a:pt x="2071" y="419"/>
                    <a:pt x="2092" y="440"/>
                    <a:pt x="2134" y="440"/>
                  </a:cubicBezTo>
                  <a:cubicBezTo>
                    <a:pt x="2155" y="440"/>
                    <a:pt x="2176" y="461"/>
                    <a:pt x="2197" y="461"/>
                  </a:cubicBezTo>
                  <a:cubicBezTo>
                    <a:pt x="2260" y="482"/>
                    <a:pt x="2302" y="482"/>
                    <a:pt x="2364" y="524"/>
                  </a:cubicBezTo>
                  <a:cubicBezTo>
                    <a:pt x="2406" y="524"/>
                    <a:pt x="2469" y="545"/>
                    <a:pt x="2511" y="566"/>
                  </a:cubicBezTo>
                  <a:cubicBezTo>
                    <a:pt x="2574" y="566"/>
                    <a:pt x="2616" y="587"/>
                    <a:pt x="2678" y="629"/>
                  </a:cubicBezTo>
                  <a:cubicBezTo>
                    <a:pt x="2741" y="629"/>
                    <a:pt x="2762" y="650"/>
                    <a:pt x="2804" y="671"/>
                  </a:cubicBezTo>
                  <a:cubicBezTo>
                    <a:pt x="2867" y="691"/>
                    <a:pt x="2888" y="733"/>
                    <a:pt x="2929" y="754"/>
                  </a:cubicBezTo>
                  <a:cubicBezTo>
                    <a:pt x="2971" y="754"/>
                    <a:pt x="2971" y="775"/>
                    <a:pt x="2992" y="775"/>
                  </a:cubicBezTo>
                  <a:cubicBezTo>
                    <a:pt x="3013" y="775"/>
                    <a:pt x="3013" y="796"/>
                    <a:pt x="3055" y="796"/>
                  </a:cubicBezTo>
                  <a:cubicBezTo>
                    <a:pt x="3076" y="796"/>
                    <a:pt x="3118" y="838"/>
                    <a:pt x="3160" y="859"/>
                  </a:cubicBezTo>
                  <a:cubicBezTo>
                    <a:pt x="3180" y="859"/>
                    <a:pt x="3201" y="880"/>
                    <a:pt x="3222" y="901"/>
                  </a:cubicBezTo>
                  <a:cubicBezTo>
                    <a:pt x="3285" y="963"/>
                    <a:pt x="3327" y="984"/>
                    <a:pt x="3369" y="1005"/>
                  </a:cubicBezTo>
                  <a:cubicBezTo>
                    <a:pt x="3411" y="1089"/>
                    <a:pt x="3452" y="1110"/>
                    <a:pt x="3452" y="1110"/>
                  </a:cubicBezTo>
                  <a:lnTo>
                    <a:pt x="3955" y="566"/>
                  </a:lnTo>
                  <a:cubicBezTo>
                    <a:pt x="3955" y="566"/>
                    <a:pt x="3913" y="524"/>
                    <a:pt x="3808" y="461"/>
                  </a:cubicBezTo>
                  <a:cubicBezTo>
                    <a:pt x="3745" y="419"/>
                    <a:pt x="3704" y="378"/>
                    <a:pt x="3620" y="357"/>
                  </a:cubicBezTo>
                  <a:cubicBezTo>
                    <a:pt x="3578" y="336"/>
                    <a:pt x="3536" y="336"/>
                    <a:pt x="3494" y="315"/>
                  </a:cubicBezTo>
                  <a:cubicBezTo>
                    <a:pt x="3473" y="273"/>
                    <a:pt x="3411" y="273"/>
                    <a:pt x="3369" y="252"/>
                  </a:cubicBezTo>
                  <a:cubicBezTo>
                    <a:pt x="3327" y="252"/>
                    <a:pt x="3306" y="231"/>
                    <a:pt x="3285" y="231"/>
                  </a:cubicBezTo>
                  <a:cubicBezTo>
                    <a:pt x="3264" y="231"/>
                    <a:pt x="3222" y="210"/>
                    <a:pt x="3201" y="210"/>
                  </a:cubicBezTo>
                  <a:cubicBezTo>
                    <a:pt x="3160" y="168"/>
                    <a:pt x="3097" y="168"/>
                    <a:pt x="3055" y="147"/>
                  </a:cubicBezTo>
                  <a:cubicBezTo>
                    <a:pt x="2992" y="127"/>
                    <a:pt x="2950" y="127"/>
                    <a:pt x="2888" y="106"/>
                  </a:cubicBezTo>
                  <a:cubicBezTo>
                    <a:pt x="2804" y="64"/>
                    <a:pt x="2762" y="43"/>
                    <a:pt x="2699" y="43"/>
                  </a:cubicBezTo>
                  <a:cubicBezTo>
                    <a:pt x="2657" y="43"/>
                    <a:pt x="2574" y="22"/>
                    <a:pt x="2532" y="22"/>
                  </a:cubicBezTo>
                  <a:cubicBezTo>
                    <a:pt x="2469" y="22"/>
                    <a:pt x="2385" y="1"/>
                    <a:pt x="2343" y="1"/>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8" name="Google Shape;1238;p50"/>
            <p:cNvSpPr/>
            <p:nvPr/>
          </p:nvSpPr>
          <p:spPr>
            <a:xfrm flipH="1">
              <a:off x="5454386" y="2936176"/>
              <a:ext cx="149743" cy="74872"/>
            </a:xfrm>
            <a:custGeom>
              <a:avLst/>
              <a:gdLst/>
              <a:ahLst/>
              <a:cxnLst/>
              <a:rect l="l" t="t" r="r" b="b"/>
              <a:pathLst>
                <a:path w="4144" h="2072" extrusionOk="0">
                  <a:moveTo>
                    <a:pt x="2072" y="0"/>
                  </a:moveTo>
                  <a:cubicBezTo>
                    <a:pt x="921" y="0"/>
                    <a:pt x="1" y="921"/>
                    <a:pt x="1" y="2072"/>
                  </a:cubicBezTo>
                  <a:lnTo>
                    <a:pt x="4144" y="2072"/>
                  </a:lnTo>
                  <a:cubicBezTo>
                    <a:pt x="4144" y="942"/>
                    <a:pt x="3223" y="0"/>
                    <a:pt x="2072" y="0"/>
                  </a:cubicBezTo>
                  <a:close/>
                </a:path>
              </a:pathLst>
            </a:custGeom>
            <a:solidFill>
              <a:srgbClr val="B2C95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9" name="Google Shape;1239;p50"/>
            <p:cNvSpPr/>
            <p:nvPr/>
          </p:nvSpPr>
          <p:spPr>
            <a:xfrm flipH="1">
              <a:off x="8567878" y="2831059"/>
              <a:ext cx="189058" cy="232926"/>
            </a:xfrm>
            <a:custGeom>
              <a:avLst/>
              <a:gdLst/>
              <a:ahLst/>
              <a:cxnLst/>
              <a:rect l="l" t="t" r="r" b="b"/>
              <a:pathLst>
                <a:path w="5232" h="6446" extrusionOk="0">
                  <a:moveTo>
                    <a:pt x="0" y="1"/>
                  </a:moveTo>
                  <a:lnTo>
                    <a:pt x="0" y="6445"/>
                  </a:lnTo>
                  <a:lnTo>
                    <a:pt x="5231" y="6132"/>
                  </a:lnTo>
                  <a:lnTo>
                    <a:pt x="5022" y="1926"/>
                  </a:lnTo>
                  <a:lnTo>
                    <a:pt x="0" y="1"/>
                  </a:lnTo>
                  <a:close/>
                </a:path>
              </a:pathLst>
            </a:custGeom>
            <a:solidFill>
              <a:srgbClr val="0F29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0" name="Google Shape;1240;p50"/>
            <p:cNvSpPr/>
            <p:nvPr/>
          </p:nvSpPr>
          <p:spPr>
            <a:xfrm flipH="1">
              <a:off x="5399922" y="1841360"/>
              <a:ext cx="3401640" cy="1277806"/>
            </a:xfrm>
            <a:custGeom>
              <a:avLst/>
              <a:gdLst/>
              <a:ahLst/>
              <a:cxnLst/>
              <a:rect l="l" t="t" r="r" b="b"/>
              <a:pathLst>
                <a:path w="94137" h="35362" extrusionOk="0">
                  <a:moveTo>
                    <a:pt x="67458" y="1"/>
                  </a:moveTo>
                  <a:cubicBezTo>
                    <a:pt x="62981" y="22"/>
                    <a:pt x="55406" y="43"/>
                    <a:pt x="55406" y="43"/>
                  </a:cubicBezTo>
                  <a:cubicBezTo>
                    <a:pt x="55014" y="43"/>
                    <a:pt x="54331" y="23"/>
                    <a:pt x="53445" y="23"/>
                  </a:cubicBezTo>
                  <a:cubicBezTo>
                    <a:pt x="50322" y="23"/>
                    <a:pt x="44678" y="265"/>
                    <a:pt x="40341" y="2449"/>
                  </a:cubicBezTo>
                  <a:cubicBezTo>
                    <a:pt x="34734" y="5253"/>
                    <a:pt x="23603" y="12074"/>
                    <a:pt x="23017" y="12074"/>
                  </a:cubicBezTo>
                  <a:cubicBezTo>
                    <a:pt x="22473" y="12074"/>
                    <a:pt x="20715" y="12199"/>
                    <a:pt x="19481" y="12388"/>
                  </a:cubicBezTo>
                  <a:cubicBezTo>
                    <a:pt x="13768" y="13183"/>
                    <a:pt x="5106" y="16363"/>
                    <a:pt x="3558" y="18184"/>
                  </a:cubicBezTo>
                  <a:cubicBezTo>
                    <a:pt x="2051" y="20025"/>
                    <a:pt x="2281" y="22243"/>
                    <a:pt x="1758" y="23101"/>
                  </a:cubicBezTo>
                  <a:cubicBezTo>
                    <a:pt x="1235" y="23979"/>
                    <a:pt x="440" y="23875"/>
                    <a:pt x="440" y="25318"/>
                  </a:cubicBezTo>
                  <a:lnTo>
                    <a:pt x="440" y="27160"/>
                  </a:lnTo>
                  <a:cubicBezTo>
                    <a:pt x="440" y="27578"/>
                    <a:pt x="377" y="28227"/>
                    <a:pt x="1319" y="28227"/>
                  </a:cubicBezTo>
                  <a:cubicBezTo>
                    <a:pt x="2260" y="28227"/>
                    <a:pt x="4478" y="30110"/>
                    <a:pt x="4478" y="31386"/>
                  </a:cubicBezTo>
                  <a:cubicBezTo>
                    <a:pt x="4478" y="32535"/>
                    <a:pt x="3904" y="32601"/>
                    <a:pt x="3438" y="32601"/>
                  </a:cubicBezTo>
                  <a:cubicBezTo>
                    <a:pt x="3378" y="32601"/>
                    <a:pt x="3320" y="32600"/>
                    <a:pt x="3265" y="32600"/>
                  </a:cubicBezTo>
                  <a:lnTo>
                    <a:pt x="440" y="32600"/>
                  </a:lnTo>
                  <a:cubicBezTo>
                    <a:pt x="231" y="32600"/>
                    <a:pt x="1" y="32997"/>
                    <a:pt x="168" y="33646"/>
                  </a:cubicBezTo>
                  <a:cubicBezTo>
                    <a:pt x="315" y="34295"/>
                    <a:pt x="1026" y="35362"/>
                    <a:pt x="2721" y="35362"/>
                  </a:cubicBezTo>
                  <a:lnTo>
                    <a:pt x="76225" y="35362"/>
                  </a:lnTo>
                  <a:cubicBezTo>
                    <a:pt x="76225" y="35362"/>
                    <a:pt x="83088" y="33583"/>
                    <a:pt x="85557" y="33583"/>
                  </a:cubicBezTo>
                  <a:lnTo>
                    <a:pt x="91060" y="33583"/>
                  </a:lnTo>
                  <a:cubicBezTo>
                    <a:pt x="91625" y="33583"/>
                    <a:pt x="92630" y="32328"/>
                    <a:pt x="93153" y="30717"/>
                  </a:cubicBezTo>
                  <a:cubicBezTo>
                    <a:pt x="93676" y="29085"/>
                    <a:pt x="94136" y="25507"/>
                    <a:pt x="93948" y="25005"/>
                  </a:cubicBezTo>
                  <a:cubicBezTo>
                    <a:pt x="93801" y="24523"/>
                    <a:pt x="92274" y="23707"/>
                    <a:pt x="92274" y="22682"/>
                  </a:cubicBezTo>
                  <a:lnTo>
                    <a:pt x="92274" y="13538"/>
                  </a:lnTo>
                  <a:cubicBezTo>
                    <a:pt x="92274" y="13141"/>
                    <a:pt x="84992" y="4144"/>
                    <a:pt x="84909" y="4081"/>
                  </a:cubicBezTo>
                  <a:cubicBezTo>
                    <a:pt x="84825" y="4039"/>
                    <a:pt x="85620" y="3600"/>
                    <a:pt x="85327" y="3328"/>
                  </a:cubicBezTo>
                  <a:cubicBezTo>
                    <a:pt x="85034" y="3077"/>
                    <a:pt x="71936" y="1"/>
                    <a:pt x="6745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1" name="Google Shape;1241;p50"/>
            <p:cNvSpPr/>
            <p:nvPr/>
          </p:nvSpPr>
          <p:spPr>
            <a:xfrm flipH="1">
              <a:off x="5399922" y="2629210"/>
              <a:ext cx="3401640" cy="490713"/>
            </a:xfrm>
            <a:custGeom>
              <a:avLst/>
              <a:gdLst/>
              <a:ahLst/>
              <a:cxnLst/>
              <a:rect l="l" t="t" r="r" b="b"/>
              <a:pathLst>
                <a:path w="94137" h="13580" extrusionOk="0">
                  <a:moveTo>
                    <a:pt x="2135" y="0"/>
                  </a:moveTo>
                  <a:cubicBezTo>
                    <a:pt x="2030" y="544"/>
                    <a:pt x="1947" y="984"/>
                    <a:pt x="1758" y="1298"/>
                  </a:cubicBezTo>
                  <a:cubicBezTo>
                    <a:pt x="1235" y="2176"/>
                    <a:pt x="461" y="2072"/>
                    <a:pt x="461" y="3536"/>
                  </a:cubicBezTo>
                  <a:lnTo>
                    <a:pt x="461" y="5357"/>
                  </a:lnTo>
                  <a:cubicBezTo>
                    <a:pt x="461" y="5775"/>
                    <a:pt x="377" y="6424"/>
                    <a:pt x="1319" y="6424"/>
                  </a:cubicBezTo>
                  <a:cubicBezTo>
                    <a:pt x="2260" y="6424"/>
                    <a:pt x="4478" y="8307"/>
                    <a:pt x="4478" y="9604"/>
                  </a:cubicBezTo>
                  <a:cubicBezTo>
                    <a:pt x="4478" y="10733"/>
                    <a:pt x="3906" y="10798"/>
                    <a:pt x="3455" y="10798"/>
                  </a:cubicBezTo>
                  <a:cubicBezTo>
                    <a:pt x="3396" y="10798"/>
                    <a:pt x="3339" y="10797"/>
                    <a:pt x="3286" y="10797"/>
                  </a:cubicBezTo>
                  <a:lnTo>
                    <a:pt x="461" y="10797"/>
                  </a:lnTo>
                  <a:cubicBezTo>
                    <a:pt x="252" y="10797"/>
                    <a:pt x="1" y="11194"/>
                    <a:pt x="168" y="11843"/>
                  </a:cubicBezTo>
                  <a:cubicBezTo>
                    <a:pt x="315" y="12492"/>
                    <a:pt x="1026" y="13580"/>
                    <a:pt x="2721" y="13580"/>
                  </a:cubicBezTo>
                  <a:lnTo>
                    <a:pt x="76225" y="13580"/>
                  </a:lnTo>
                  <a:cubicBezTo>
                    <a:pt x="76225" y="13580"/>
                    <a:pt x="83109" y="11780"/>
                    <a:pt x="85557" y="11780"/>
                  </a:cubicBezTo>
                  <a:lnTo>
                    <a:pt x="91060" y="11780"/>
                  </a:lnTo>
                  <a:cubicBezTo>
                    <a:pt x="91625" y="11780"/>
                    <a:pt x="92630" y="10525"/>
                    <a:pt x="93153" y="8914"/>
                  </a:cubicBezTo>
                  <a:cubicBezTo>
                    <a:pt x="93676" y="7303"/>
                    <a:pt x="94136" y="3704"/>
                    <a:pt x="93948" y="3202"/>
                  </a:cubicBezTo>
                  <a:cubicBezTo>
                    <a:pt x="93801" y="2720"/>
                    <a:pt x="92274" y="1904"/>
                    <a:pt x="92274" y="879"/>
                  </a:cubicBezTo>
                  <a:lnTo>
                    <a:pt x="92274"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2" name="Google Shape;1242;p50"/>
            <p:cNvSpPr/>
            <p:nvPr/>
          </p:nvSpPr>
          <p:spPr>
            <a:xfrm flipH="1">
              <a:off x="6685284" y="2207299"/>
              <a:ext cx="933765" cy="856689"/>
            </a:xfrm>
            <a:custGeom>
              <a:avLst/>
              <a:gdLst/>
              <a:ahLst/>
              <a:cxnLst/>
              <a:rect l="l" t="t" r="r" b="b"/>
              <a:pathLst>
                <a:path w="25841" h="23708" extrusionOk="0">
                  <a:moveTo>
                    <a:pt x="3160" y="1"/>
                  </a:moveTo>
                  <a:cubicBezTo>
                    <a:pt x="3139" y="1"/>
                    <a:pt x="0" y="2177"/>
                    <a:pt x="0" y="7115"/>
                  </a:cubicBezTo>
                  <a:lnTo>
                    <a:pt x="0" y="22013"/>
                  </a:lnTo>
                  <a:cubicBezTo>
                    <a:pt x="0" y="23331"/>
                    <a:pt x="377" y="23707"/>
                    <a:pt x="1695" y="23707"/>
                  </a:cubicBezTo>
                  <a:lnTo>
                    <a:pt x="23100" y="23707"/>
                  </a:lnTo>
                  <a:cubicBezTo>
                    <a:pt x="24062" y="23707"/>
                    <a:pt x="24983" y="23540"/>
                    <a:pt x="24983" y="21824"/>
                  </a:cubicBezTo>
                  <a:lnTo>
                    <a:pt x="24983" y="7429"/>
                  </a:lnTo>
                  <a:cubicBezTo>
                    <a:pt x="24983" y="5943"/>
                    <a:pt x="25234" y="4416"/>
                    <a:pt x="25841" y="2512"/>
                  </a:cubicBezTo>
                  <a:lnTo>
                    <a:pt x="25632" y="2470"/>
                  </a:lnTo>
                  <a:cubicBezTo>
                    <a:pt x="25025" y="4374"/>
                    <a:pt x="24774" y="5922"/>
                    <a:pt x="24774" y="7471"/>
                  </a:cubicBezTo>
                  <a:lnTo>
                    <a:pt x="24774" y="21845"/>
                  </a:lnTo>
                  <a:cubicBezTo>
                    <a:pt x="24774" y="23394"/>
                    <a:pt x="24021" y="23519"/>
                    <a:pt x="23100" y="23519"/>
                  </a:cubicBezTo>
                  <a:lnTo>
                    <a:pt x="1695" y="23519"/>
                  </a:lnTo>
                  <a:cubicBezTo>
                    <a:pt x="482" y="23519"/>
                    <a:pt x="210" y="23268"/>
                    <a:pt x="210" y="22033"/>
                  </a:cubicBezTo>
                  <a:lnTo>
                    <a:pt x="210" y="7157"/>
                  </a:lnTo>
                  <a:cubicBezTo>
                    <a:pt x="210" y="2303"/>
                    <a:pt x="3264" y="210"/>
                    <a:pt x="3306" y="189"/>
                  </a:cubicBezTo>
                  <a:lnTo>
                    <a:pt x="316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3" name="Google Shape;1243;p50"/>
            <p:cNvSpPr/>
            <p:nvPr/>
          </p:nvSpPr>
          <p:spPr>
            <a:xfrm flipH="1">
              <a:off x="5499734" y="2716150"/>
              <a:ext cx="632868" cy="403772"/>
            </a:xfrm>
            <a:custGeom>
              <a:avLst/>
              <a:gdLst/>
              <a:ahLst/>
              <a:cxnLst/>
              <a:rect l="l" t="t" r="r" b="b"/>
              <a:pathLst>
                <a:path w="17514" h="11174" extrusionOk="0">
                  <a:moveTo>
                    <a:pt x="8746" y="1"/>
                  </a:moveTo>
                  <a:cubicBezTo>
                    <a:pt x="3934" y="1"/>
                    <a:pt x="0" y="3913"/>
                    <a:pt x="0" y="8726"/>
                  </a:cubicBezTo>
                  <a:lnTo>
                    <a:pt x="0" y="11174"/>
                  </a:lnTo>
                  <a:lnTo>
                    <a:pt x="2385" y="11174"/>
                  </a:lnTo>
                  <a:cubicBezTo>
                    <a:pt x="2385" y="11174"/>
                    <a:pt x="9269" y="9395"/>
                    <a:pt x="11717" y="9395"/>
                  </a:cubicBezTo>
                  <a:lnTo>
                    <a:pt x="17220" y="9395"/>
                  </a:lnTo>
                  <a:cubicBezTo>
                    <a:pt x="17304" y="9395"/>
                    <a:pt x="17409" y="9353"/>
                    <a:pt x="17513" y="9312"/>
                  </a:cubicBezTo>
                  <a:lnTo>
                    <a:pt x="17513" y="8726"/>
                  </a:lnTo>
                  <a:cubicBezTo>
                    <a:pt x="17471" y="3913"/>
                    <a:pt x="13559" y="1"/>
                    <a:pt x="874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4" name="Google Shape;1244;p50"/>
            <p:cNvSpPr/>
            <p:nvPr/>
          </p:nvSpPr>
          <p:spPr>
            <a:xfrm flipH="1">
              <a:off x="7811826" y="2716150"/>
              <a:ext cx="632110" cy="403772"/>
            </a:xfrm>
            <a:custGeom>
              <a:avLst/>
              <a:gdLst/>
              <a:ahLst/>
              <a:cxnLst/>
              <a:rect l="l" t="t" r="r" b="b"/>
              <a:pathLst>
                <a:path w="17493" h="11174" extrusionOk="0">
                  <a:moveTo>
                    <a:pt x="8726" y="1"/>
                  </a:moveTo>
                  <a:cubicBezTo>
                    <a:pt x="3913" y="1"/>
                    <a:pt x="1" y="3913"/>
                    <a:pt x="1" y="8726"/>
                  </a:cubicBezTo>
                  <a:lnTo>
                    <a:pt x="1" y="11174"/>
                  </a:lnTo>
                  <a:lnTo>
                    <a:pt x="17493" y="11174"/>
                  </a:lnTo>
                  <a:lnTo>
                    <a:pt x="17493" y="8726"/>
                  </a:lnTo>
                  <a:lnTo>
                    <a:pt x="17472" y="8726"/>
                  </a:lnTo>
                  <a:cubicBezTo>
                    <a:pt x="17472" y="3913"/>
                    <a:pt x="13538" y="1"/>
                    <a:pt x="872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5" name="Google Shape;1245;p50"/>
            <p:cNvSpPr/>
            <p:nvPr/>
          </p:nvSpPr>
          <p:spPr>
            <a:xfrm flipH="1">
              <a:off x="7857935" y="2761500"/>
              <a:ext cx="540616" cy="540652"/>
            </a:xfrm>
            <a:custGeom>
              <a:avLst/>
              <a:gdLst/>
              <a:ahLst/>
              <a:cxnLst/>
              <a:rect l="l" t="t" r="r" b="b"/>
              <a:pathLst>
                <a:path w="14961" h="14962" extrusionOk="0">
                  <a:moveTo>
                    <a:pt x="7470" y="1"/>
                  </a:moveTo>
                  <a:cubicBezTo>
                    <a:pt x="3348" y="1"/>
                    <a:pt x="0" y="3349"/>
                    <a:pt x="0" y="7471"/>
                  </a:cubicBezTo>
                  <a:cubicBezTo>
                    <a:pt x="0" y="11614"/>
                    <a:pt x="3348" y="14961"/>
                    <a:pt x="7470" y="14961"/>
                  </a:cubicBezTo>
                  <a:cubicBezTo>
                    <a:pt x="11613" y="14961"/>
                    <a:pt x="14960" y="11614"/>
                    <a:pt x="14960" y="7471"/>
                  </a:cubicBezTo>
                  <a:cubicBezTo>
                    <a:pt x="14960" y="3349"/>
                    <a:pt x="11613" y="1"/>
                    <a:pt x="7470" y="1"/>
                  </a:cubicBezTo>
                  <a:close/>
                </a:path>
              </a:pathLst>
            </a:custGeom>
            <a:solidFill>
              <a:srgbClr val="0F29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6" name="Google Shape;1246;p50"/>
            <p:cNvSpPr/>
            <p:nvPr/>
          </p:nvSpPr>
          <p:spPr>
            <a:xfrm flipH="1">
              <a:off x="7918425" y="2821231"/>
              <a:ext cx="421912" cy="421190"/>
            </a:xfrm>
            <a:custGeom>
              <a:avLst/>
              <a:gdLst/>
              <a:ahLst/>
              <a:cxnLst/>
              <a:rect l="l" t="t" r="r" b="b"/>
              <a:pathLst>
                <a:path w="11676" h="11656" extrusionOk="0">
                  <a:moveTo>
                    <a:pt x="5838" y="1"/>
                  </a:moveTo>
                  <a:cubicBezTo>
                    <a:pt x="2616" y="1"/>
                    <a:pt x="0" y="2616"/>
                    <a:pt x="0" y="5818"/>
                  </a:cubicBezTo>
                  <a:cubicBezTo>
                    <a:pt x="0" y="9040"/>
                    <a:pt x="2616" y="11655"/>
                    <a:pt x="5838" y="11655"/>
                  </a:cubicBezTo>
                  <a:cubicBezTo>
                    <a:pt x="9060" y="11655"/>
                    <a:pt x="11676" y="9040"/>
                    <a:pt x="11676" y="5818"/>
                  </a:cubicBezTo>
                  <a:cubicBezTo>
                    <a:pt x="11676" y="2616"/>
                    <a:pt x="9060" y="1"/>
                    <a:pt x="5838" y="1"/>
                  </a:cubicBezTo>
                  <a:close/>
                </a:path>
              </a:pathLst>
            </a:custGeom>
            <a:solidFill>
              <a:srgbClr val="2E2E2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7" name="Google Shape;1247;p50"/>
            <p:cNvSpPr/>
            <p:nvPr/>
          </p:nvSpPr>
          <p:spPr>
            <a:xfrm flipH="1">
              <a:off x="7939600" y="2842406"/>
              <a:ext cx="379562" cy="379598"/>
            </a:xfrm>
            <a:custGeom>
              <a:avLst/>
              <a:gdLst/>
              <a:ahLst/>
              <a:cxnLst/>
              <a:rect l="l" t="t" r="r" b="b"/>
              <a:pathLst>
                <a:path w="10504" h="10505" extrusionOk="0">
                  <a:moveTo>
                    <a:pt x="5290" y="1"/>
                  </a:moveTo>
                  <a:cubicBezTo>
                    <a:pt x="5277" y="1"/>
                    <a:pt x="5265" y="1"/>
                    <a:pt x="5252" y="1"/>
                  </a:cubicBezTo>
                  <a:cubicBezTo>
                    <a:pt x="2343" y="1"/>
                    <a:pt x="0" y="2344"/>
                    <a:pt x="0" y="5232"/>
                  </a:cubicBezTo>
                  <a:cubicBezTo>
                    <a:pt x="0" y="8140"/>
                    <a:pt x="2343" y="10504"/>
                    <a:pt x="5252" y="10504"/>
                  </a:cubicBezTo>
                  <a:cubicBezTo>
                    <a:pt x="8160" y="10504"/>
                    <a:pt x="10504" y="8140"/>
                    <a:pt x="10504" y="5232"/>
                  </a:cubicBezTo>
                  <a:cubicBezTo>
                    <a:pt x="10504" y="2357"/>
                    <a:pt x="8181" y="1"/>
                    <a:pt x="529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8" name="Google Shape;1248;p50"/>
            <p:cNvSpPr/>
            <p:nvPr/>
          </p:nvSpPr>
          <p:spPr>
            <a:xfrm flipH="1">
              <a:off x="7945634" y="2865279"/>
              <a:ext cx="365216" cy="332912"/>
            </a:xfrm>
            <a:custGeom>
              <a:avLst/>
              <a:gdLst/>
              <a:ahLst/>
              <a:cxnLst/>
              <a:rect l="l" t="t" r="r" b="b"/>
              <a:pathLst>
                <a:path w="10107" h="9213" extrusionOk="0">
                  <a:moveTo>
                    <a:pt x="5045" y="1"/>
                  </a:moveTo>
                  <a:cubicBezTo>
                    <a:pt x="3866" y="1"/>
                    <a:pt x="2689" y="445"/>
                    <a:pt x="1800" y="1335"/>
                  </a:cubicBezTo>
                  <a:cubicBezTo>
                    <a:pt x="0" y="3134"/>
                    <a:pt x="0" y="6063"/>
                    <a:pt x="1800" y="7863"/>
                  </a:cubicBezTo>
                  <a:cubicBezTo>
                    <a:pt x="2689" y="8762"/>
                    <a:pt x="3866" y="9212"/>
                    <a:pt x="5045" y="9212"/>
                  </a:cubicBezTo>
                  <a:cubicBezTo>
                    <a:pt x="6225" y="9212"/>
                    <a:pt x="7407" y="8762"/>
                    <a:pt x="8307" y="7863"/>
                  </a:cubicBezTo>
                  <a:cubicBezTo>
                    <a:pt x="10106" y="6063"/>
                    <a:pt x="10106" y="3134"/>
                    <a:pt x="8307" y="1335"/>
                  </a:cubicBezTo>
                  <a:cubicBezTo>
                    <a:pt x="7407" y="445"/>
                    <a:pt x="6225" y="1"/>
                    <a:pt x="5045"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9" name="Google Shape;1249;p50"/>
            <p:cNvSpPr/>
            <p:nvPr/>
          </p:nvSpPr>
          <p:spPr>
            <a:xfrm flipH="1">
              <a:off x="7979674" y="2882479"/>
              <a:ext cx="298692" cy="298692"/>
            </a:xfrm>
            <a:custGeom>
              <a:avLst/>
              <a:gdLst/>
              <a:ahLst/>
              <a:cxnLst/>
              <a:rect l="l" t="t" r="r" b="b"/>
              <a:pathLst>
                <a:path w="8266" h="8266" extrusionOk="0">
                  <a:moveTo>
                    <a:pt x="4123" y="1"/>
                  </a:moveTo>
                  <a:cubicBezTo>
                    <a:pt x="1842" y="1"/>
                    <a:pt x="1" y="1863"/>
                    <a:pt x="1" y="4123"/>
                  </a:cubicBezTo>
                  <a:cubicBezTo>
                    <a:pt x="1" y="6403"/>
                    <a:pt x="1842" y="8266"/>
                    <a:pt x="4123" y="8266"/>
                  </a:cubicBezTo>
                  <a:cubicBezTo>
                    <a:pt x="6404" y="8266"/>
                    <a:pt x="8266" y="6403"/>
                    <a:pt x="8266" y="4123"/>
                  </a:cubicBezTo>
                  <a:cubicBezTo>
                    <a:pt x="8266" y="1863"/>
                    <a:pt x="6424" y="1"/>
                    <a:pt x="4123" y="1"/>
                  </a:cubicBezTo>
                  <a:close/>
                </a:path>
              </a:pathLst>
            </a:custGeom>
            <a:solidFill>
              <a:srgbClr val="0F29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0" name="Google Shape;1250;p50"/>
            <p:cNvSpPr/>
            <p:nvPr/>
          </p:nvSpPr>
          <p:spPr>
            <a:xfrm flipH="1">
              <a:off x="8094583" y="2997424"/>
              <a:ext cx="68078" cy="68078"/>
            </a:xfrm>
            <a:custGeom>
              <a:avLst/>
              <a:gdLst/>
              <a:ahLst/>
              <a:cxnLst/>
              <a:rect l="l" t="t" r="r" b="b"/>
              <a:pathLst>
                <a:path w="1884" h="1884" extrusionOk="0">
                  <a:moveTo>
                    <a:pt x="942" y="0"/>
                  </a:moveTo>
                  <a:cubicBezTo>
                    <a:pt x="419" y="0"/>
                    <a:pt x="0" y="419"/>
                    <a:pt x="0" y="942"/>
                  </a:cubicBezTo>
                  <a:cubicBezTo>
                    <a:pt x="0" y="1465"/>
                    <a:pt x="419" y="1883"/>
                    <a:pt x="942" y="1883"/>
                  </a:cubicBezTo>
                  <a:cubicBezTo>
                    <a:pt x="1465" y="1883"/>
                    <a:pt x="1883" y="1465"/>
                    <a:pt x="1883" y="942"/>
                  </a:cubicBezTo>
                  <a:cubicBezTo>
                    <a:pt x="1883" y="419"/>
                    <a:pt x="1465" y="0"/>
                    <a:pt x="942" y="0"/>
                  </a:cubicBezTo>
                  <a:close/>
                </a:path>
              </a:pathLst>
            </a:custGeom>
            <a:solidFill>
              <a:srgbClr val="C2C2C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1" name="Google Shape;1251;p50"/>
            <p:cNvSpPr/>
            <p:nvPr/>
          </p:nvSpPr>
          <p:spPr>
            <a:xfrm flipH="1">
              <a:off x="8097619" y="2852234"/>
              <a:ext cx="62044" cy="169401"/>
            </a:xfrm>
            <a:custGeom>
              <a:avLst/>
              <a:gdLst/>
              <a:ahLst/>
              <a:cxnLst/>
              <a:rect l="l" t="t" r="r" b="b"/>
              <a:pathLst>
                <a:path w="1717" h="4688" extrusionOk="0">
                  <a:moveTo>
                    <a:pt x="398" y="1"/>
                  </a:moveTo>
                  <a:lnTo>
                    <a:pt x="1" y="4688"/>
                  </a:lnTo>
                  <a:lnTo>
                    <a:pt x="1717" y="4688"/>
                  </a:lnTo>
                  <a:lnTo>
                    <a:pt x="1319"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2" name="Google Shape;1252;p50"/>
            <p:cNvSpPr/>
            <p:nvPr/>
          </p:nvSpPr>
          <p:spPr>
            <a:xfrm flipH="1">
              <a:off x="8128622" y="2959591"/>
              <a:ext cx="175435" cy="98323"/>
            </a:xfrm>
            <a:custGeom>
              <a:avLst/>
              <a:gdLst/>
              <a:ahLst/>
              <a:cxnLst/>
              <a:rect l="l" t="t" r="r" b="b"/>
              <a:pathLst>
                <a:path w="4855" h="2721" extrusionOk="0">
                  <a:moveTo>
                    <a:pt x="252" y="1"/>
                  </a:moveTo>
                  <a:lnTo>
                    <a:pt x="0" y="901"/>
                  </a:lnTo>
                  <a:lnTo>
                    <a:pt x="4311" y="2721"/>
                  </a:lnTo>
                  <a:lnTo>
                    <a:pt x="4855" y="1089"/>
                  </a:lnTo>
                  <a:lnTo>
                    <a:pt x="252"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3" name="Google Shape;1253;p50"/>
            <p:cNvSpPr/>
            <p:nvPr/>
          </p:nvSpPr>
          <p:spPr>
            <a:xfrm flipH="1">
              <a:off x="8109724" y="3021599"/>
              <a:ext cx="137638" cy="164848"/>
            </a:xfrm>
            <a:custGeom>
              <a:avLst/>
              <a:gdLst/>
              <a:ahLst/>
              <a:cxnLst/>
              <a:rect l="l" t="t" r="r" b="b"/>
              <a:pathLst>
                <a:path w="3809" h="4562" extrusionOk="0">
                  <a:moveTo>
                    <a:pt x="2428" y="1"/>
                  </a:moveTo>
                  <a:lnTo>
                    <a:pt x="1" y="4018"/>
                  </a:lnTo>
                  <a:lnTo>
                    <a:pt x="733" y="4562"/>
                  </a:lnTo>
                  <a:lnTo>
                    <a:pt x="3809" y="1005"/>
                  </a:lnTo>
                  <a:lnTo>
                    <a:pt x="242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4" name="Google Shape;1254;p50"/>
            <p:cNvSpPr/>
            <p:nvPr/>
          </p:nvSpPr>
          <p:spPr>
            <a:xfrm flipH="1">
              <a:off x="8009160" y="3021599"/>
              <a:ext cx="139156" cy="164848"/>
            </a:xfrm>
            <a:custGeom>
              <a:avLst/>
              <a:gdLst/>
              <a:ahLst/>
              <a:cxnLst/>
              <a:rect l="l" t="t" r="r" b="b"/>
              <a:pathLst>
                <a:path w="3851" h="4562" extrusionOk="0">
                  <a:moveTo>
                    <a:pt x="1403" y="1"/>
                  </a:moveTo>
                  <a:lnTo>
                    <a:pt x="1" y="1005"/>
                  </a:lnTo>
                  <a:lnTo>
                    <a:pt x="3097" y="4562"/>
                  </a:lnTo>
                  <a:lnTo>
                    <a:pt x="3851" y="4018"/>
                  </a:lnTo>
                  <a:lnTo>
                    <a:pt x="1403"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5" name="Google Shape;1255;p50"/>
            <p:cNvSpPr/>
            <p:nvPr/>
          </p:nvSpPr>
          <p:spPr>
            <a:xfrm flipH="1">
              <a:off x="7952464" y="2959591"/>
              <a:ext cx="176194" cy="98323"/>
            </a:xfrm>
            <a:custGeom>
              <a:avLst/>
              <a:gdLst/>
              <a:ahLst/>
              <a:cxnLst/>
              <a:rect l="l" t="t" r="r" b="b"/>
              <a:pathLst>
                <a:path w="4876" h="2721" extrusionOk="0">
                  <a:moveTo>
                    <a:pt x="4583" y="1"/>
                  </a:moveTo>
                  <a:lnTo>
                    <a:pt x="1" y="1089"/>
                  </a:lnTo>
                  <a:lnTo>
                    <a:pt x="524" y="2721"/>
                  </a:lnTo>
                  <a:lnTo>
                    <a:pt x="4876" y="901"/>
                  </a:lnTo>
                  <a:lnTo>
                    <a:pt x="4583"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6" name="Google Shape;1256;p50"/>
            <p:cNvSpPr/>
            <p:nvPr/>
          </p:nvSpPr>
          <p:spPr>
            <a:xfrm flipH="1">
              <a:off x="5546638" y="2761500"/>
              <a:ext cx="540616" cy="540652"/>
            </a:xfrm>
            <a:custGeom>
              <a:avLst/>
              <a:gdLst/>
              <a:ahLst/>
              <a:cxnLst/>
              <a:rect l="l" t="t" r="r" b="b"/>
              <a:pathLst>
                <a:path w="14961" h="14962" extrusionOk="0">
                  <a:moveTo>
                    <a:pt x="7491" y="1"/>
                  </a:moveTo>
                  <a:cubicBezTo>
                    <a:pt x="3348" y="1"/>
                    <a:pt x="1" y="3349"/>
                    <a:pt x="1" y="7471"/>
                  </a:cubicBezTo>
                  <a:cubicBezTo>
                    <a:pt x="1" y="11614"/>
                    <a:pt x="3348" y="14961"/>
                    <a:pt x="7491" y="14961"/>
                  </a:cubicBezTo>
                  <a:cubicBezTo>
                    <a:pt x="11613" y="14961"/>
                    <a:pt x="14961" y="11614"/>
                    <a:pt x="14961" y="7471"/>
                  </a:cubicBezTo>
                  <a:cubicBezTo>
                    <a:pt x="14961" y="3349"/>
                    <a:pt x="11613" y="1"/>
                    <a:pt x="7491" y="1"/>
                  </a:cubicBezTo>
                  <a:close/>
                </a:path>
              </a:pathLst>
            </a:custGeom>
            <a:solidFill>
              <a:srgbClr val="0F29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7" name="Google Shape;1257;p50"/>
            <p:cNvSpPr/>
            <p:nvPr/>
          </p:nvSpPr>
          <p:spPr>
            <a:xfrm flipH="1">
              <a:off x="5607092" y="2821231"/>
              <a:ext cx="421190" cy="421190"/>
            </a:xfrm>
            <a:custGeom>
              <a:avLst/>
              <a:gdLst/>
              <a:ahLst/>
              <a:cxnLst/>
              <a:rect l="l" t="t" r="r" b="b"/>
              <a:pathLst>
                <a:path w="11656" h="11656" extrusionOk="0">
                  <a:moveTo>
                    <a:pt x="5838" y="1"/>
                  </a:moveTo>
                  <a:cubicBezTo>
                    <a:pt x="2616" y="1"/>
                    <a:pt x="1" y="2616"/>
                    <a:pt x="1" y="5818"/>
                  </a:cubicBezTo>
                  <a:cubicBezTo>
                    <a:pt x="1" y="9040"/>
                    <a:pt x="2616" y="11655"/>
                    <a:pt x="5838" y="11655"/>
                  </a:cubicBezTo>
                  <a:cubicBezTo>
                    <a:pt x="9040" y="11655"/>
                    <a:pt x="11655" y="9040"/>
                    <a:pt x="11655" y="5818"/>
                  </a:cubicBezTo>
                  <a:cubicBezTo>
                    <a:pt x="11655" y="2616"/>
                    <a:pt x="9081" y="1"/>
                    <a:pt x="5838" y="1"/>
                  </a:cubicBezTo>
                  <a:close/>
                </a:path>
              </a:pathLst>
            </a:custGeom>
            <a:solidFill>
              <a:srgbClr val="2E2E2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8" name="Google Shape;1258;p50"/>
            <p:cNvSpPr/>
            <p:nvPr/>
          </p:nvSpPr>
          <p:spPr>
            <a:xfrm flipH="1">
              <a:off x="5627508" y="2842406"/>
              <a:ext cx="378839" cy="379598"/>
            </a:xfrm>
            <a:custGeom>
              <a:avLst/>
              <a:gdLst/>
              <a:ahLst/>
              <a:cxnLst/>
              <a:rect l="l" t="t" r="r" b="b"/>
              <a:pathLst>
                <a:path w="10484" h="10505" extrusionOk="0">
                  <a:moveTo>
                    <a:pt x="5270" y="1"/>
                  </a:moveTo>
                  <a:cubicBezTo>
                    <a:pt x="5257" y="1"/>
                    <a:pt x="5244" y="1"/>
                    <a:pt x="5231" y="1"/>
                  </a:cubicBezTo>
                  <a:cubicBezTo>
                    <a:pt x="2344" y="1"/>
                    <a:pt x="0" y="2344"/>
                    <a:pt x="0" y="5232"/>
                  </a:cubicBezTo>
                  <a:cubicBezTo>
                    <a:pt x="0" y="8140"/>
                    <a:pt x="2323" y="10504"/>
                    <a:pt x="5231" y="10504"/>
                  </a:cubicBezTo>
                  <a:cubicBezTo>
                    <a:pt x="8119" y="10504"/>
                    <a:pt x="10483" y="8140"/>
                    <a:pt x="10483" y="5232"/>
                  </a:cubicBezTo>
                  <a:cubicBezTo>
                    <a:pt x="10483" y="2357"/>
                    <a:pt x="8160" y="1"/>
                    <a:pt x="5270"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9" name="Google Shape;1259;p50"/>
            <p:cNvSpPr/>
            <p:nvPr/>
          </p:nvSpPr>
          <p:spPr>
            <a:xfrm flipH="1">
              <a:off x="5650201" y="2865098"/>
              <a:ext cx="332731" cy="332695"/>
            </a:xfrm>
            <a:custGeom>
              <a:avLst/>
              <a:gdLst/>
              <a:ahLst/>
              <a:cxnLst/>
              <a:rect l="l" t="t" r="r" b="b"/>
              <a:pathLst>
                <a:path w="9208" h="9207" extrusionOk="0">
                  <a:moveTo>
                    <a:pt x="4604" y="0"/>
                  </a:moveTo>
                  <a:cubicBezTo>
                    <a:pt x="2051" y="0"/>
                    <a:pt x="1" y="2072"/>
                    <a:pt x="1" y="4604"/>
                  </a:cubicBezTo>
                  <a:cubicBezTo>
                    <a:pt x="1" y="7156"/>
                    <a:pt x="2051" y="9207"/>
                    <a:pt x="4604" y="9207"/>
                  </a:cubicBezTo>
                  <a:cubicBezTo>
                    <a:pt x="7136" y="9207"/>
                    <a:pt x="9207" y="7156"/>
                    <a:pt x="9207" y="4604"/>
                  </a:cubicBezTo>
                  <a:cubicBezTo>
                    <a:pt x="9207" y="2072"/>
                    <a:pt x="7136" y="0"/>
                    <a:pt x="460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0" name="Google Shape;1260;p50"/>
            <p:cNvSpPr/>
            <p:nvPr/>
          </p:nvSpPr>
          <p:spPr>
            <a:xfrm flipH="1">
              <a:off x="5667582" y="2882479"/>
              <a:ext cx="298692" cy="298692"/>
            </a:xfrm>
            <a:custGeom>
              <a:avLst/>
              <a:gdLst/>
              <a:ahLst/>
              <a:cxnLst/>
              <a:rect l="l" t="t" r="r" b="b"/>
              <a:pathLst>
                <a:path w="8266" h="8266" extrusionOk="0">
                  <a:moveTo>
                    <a:pt x="4143" y="1"/>
                  </a:moveTo>
                  <a:cubicBezTo>
                    <a:pt x="1863" y="1"/>
                    <a:pt x="0" y="1863"/>
                    <a:pt x="0" y="4123"/>
                  </a:cubicBezTo>
                  <a:cubicBezTo>
                    <a:pt x="0" y="6403"/>
                    <a:pt x="1863" y="8266"/>
                    <a:pt x="4143" y="8266"/>
                  </a:cubicBezTo>
                  <a:cubicBezTo>
                    <a:pt x="6424" y="8266"/>
                    <a:pt x="8265" y="6403"/>
                    <a:pt x="8265" y="4123"/>
                  </a:cubicBezTo>
                  <a:cubicBezTo>
                    <a:pt x="8265" y="1863"/>
                    <a:pt x="6424" y="1"/>
                    <a:pt x="4143" y="1"/>
                  </a:cubicBezTo>
                  <a:close/>
                </a:path>
              </a:pathLst>
            </a:custGeom>
            <a:solidFill>
              <a:srgbClr val="0F29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1" name="Google Shape;1261;p50"/>
            <p:cNvSpPr/>
            <p:nvPr/>
          </p:nvSpPr>
          <p:spPr>
            <a:xfrm flipH="1">
              <a:off x="5782528" y="2997424"/>
              <a:ext cx="68078" cy="68078"/>
            </a:xfrm>
            <a:custGeom>
              <a:avLst/>
              <a:gdLst/>
              <a:ahLst/>
              <a:cxnLst/>
              <a:rect l="l" t="t" r="r" b="b"/>
              <a:pathLst>
                <a:path w="1884" h="1884" extrusionOk="0">
                  <a:moveTo>
                    <a:pt x="942" y="0"/>
                  </a:moveTo>
                  <a:cubicBezTo>
                    <a:pt x="419" y="0"/>
                    <a:pt x="1" y="419"/>
                    <a:pt x="1" y="942"/>
                  </a:cubicBezTo>
                  <a:cubicBezTo>
                    <a:pt x="1" y="1465"/>
                    <a:pt x="419" y="1883"/>
                    <a:pt x="942" y="1883"/>
                  </a:cubicBezTo>
                  <a:cubicBezTo>
                    <a:pt x="1465" y="1883"/>
                    <a:pt x="1884" y="1465"/>
                    <a:pt x="1884" y="942"/>
                  </a:cubicBezTo>
                  <a:cubicBezTo>
                    <a:pt x="1884" y="419"/>
                    <a:pt x="1465" y="0"/>
                    <a:pt x="942" y="0"/>
                  </a:cubicBezTo>
                  <a:close/>
                </a:path>
              </a:pathLst>
            </a:custGeom>
            <a:solidFill>
              <a:srgbClr val="C2C2C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2" name="Google Shape;1262;p50"/>
            <p:cNvSpPr/>
            <p:nvPr/>
          </p:nvSpPr>
          <p:spPr>
            <a:xfrm flipH="1">
              <a:off x="5785527" y="2852234"/>
              <a:ext cx="62044" cy="169401"/>
            </a:xfrm>
            <a:custGeom>
              <a:avLst/>
              <a:gdLst/>
              <a:ahLst/>
              <a:cxnLst/>
              <a:rect l="l" t="t" r="r" b="b"/>
              <a:pathLst>
                <a:path w="1717" h="4688" extrusionOk="0">
                  <a:moveTo>
                    <a:pt x="377" y="1"/>
                  </a:moveTo>
                  <a:lnTo>
                    <a:pt x="0" y="4688"/>
                  </a:lnTo>
                  <a:lnTo>
                    <a:pt x="1716" y="4688"/>
                  </a:lnTo>
                  <a:lnTo>
                    <a:pt x="131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3" name="Google Shape;1263;p50"/>
            <p:cNvSpPr/>
            <p:nvPr/>
          </p:nvSpPr>
          <p:spPr>
            <a:xfrm flipH="1">
              <a:off x="5816530" y="2959591"/>
              <a:ext cx="176230" cy="98323"/>
            </a:xfrm>
            <a:custGeom>
              <a:avLst/>
              <a:gdLst/>
              <a:ahLst/>
              <a:cxnLst/>
              <a:rect l="l" t="t" r="r" b="b"/>
              <a:pathLst>
                <a:path w="4877" h="2721" extrusionOk="0">
                  <a:moveTo>
                    <a:pt x="294" y="1"/>
                  </a:moveTo>
                  <a:lnTo>
                    <a:pt x="1" y="901"/>
                  </a:lnTo>
                  <a:lnTo>
                    <a:pt x="4353" y="2721"/>
                  </a:lnTo>
                  <a:lnTo>
                    <a:pt x="4876" y="1089"/>
                  </a:lnTo>
                  <a:lnTo>
                    <a:pt x="29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4" name="Google Shape;1264;p50"/>
            <p:cNvSpPr/>
            <p:nvPr/>
          </p:nvSpPr>
          <p:spPr>
            <a:xfrm flipH="1">
              <a:off x="5797632" y="3021599"/>
              <a:ext cx="138397" cy="164848"/>
            </a:xfrm>
            <a:custGeom>
              <a:avLst/>
              <a:gdLst/>
              <a:ahLst/>
              <a:cxnLst/>
              <a:rect l="l" t="t" r="r" b="b"/>
              <a:pathLst>
                <a:path w="3830" h="4562" extrusionOk="0">
                  <a:moveTo>
                    <a:pt x="2448" y="1"/>
                  </a:moveTo>
                  <a:lnTo>
                    <a:pt x="0" y="4018"/>
                  </a:lnTo>
                  <a:lnTo>
                    <a:pt x="733" y="4562"/>
                  </a:lnTo>
                  <a:lnTo>
                    <a:pt x="3829" y="1005"/>
                  </a:lnTo>
                  <a:lnTo>
                    <a:pt x="244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5" name="Google Shape;1265;p50"/>
            <p:cNvSpPr/>
            <p:nvPr/>
          </p:nvSpPr>
          <p:spPr>
            <a:xfrm flipH="1">
              <a:off x="5697827" y="3021599"/>
              <a:ext cx="137638" cy="164848"/>
            </a:xfrm>
            <a:custGeom>
              <a:avLst/>
              <a:gdLst/>
              <a:ahLst/>
              <a:cxnLst/>
              <a:rect l="l" t="t" r="r" b="b"/>
              <a:pathLst>
                <a:path w="3809" h="4562" extrusionOk="0">
                  <a:moveTo>
                    <a:pt x="1381" y="1"/>
                  </a:moveTo>
                  <a:lnTo>
                    <a:pt x="0" y="1005"/>
                  </a:lnTo>
                  <a:lnTo>
                    <a:pt x="3055" y="4562"/>
                  </a:lnTo>
                  <a:lnTo>
                    <a:pt x="3808" y="4018"/>
                  </a:lnTo>
                  <a:lnTo>
                    <a:pt x="138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6" name="Google Shape;1266;p50"/>
            <p:cNvSpPr/>
            <p:nvPr/>
          </p:nvSpPr>
          <p:spPr>
            <a:xfrm flipH="1">
              <a:off x="5641131" y="2959591"/>
              <a:ext cx="175435" cy="98323"/>
            </a:xfrm>
            <a:custGeom>
              <a:avLst/>
              <a:gdLst/>
              <a:ahLst/>
              <a:cxnLst/>
              <a:rect l="l" t="t" r="r" b="b"/>
              <a:pathLst>
                <a:path w="4855" h="2721" extrusionOk="0">
                  <a:moveTo>
                    <a:pt x="4582" y="1"/>
                  </a:moveTo>
                  <a:lnTo>
                    <a:pt x="0" y="1089"/>
                  </a:lnTo>
                  <a:lnTo>
                    <a:pt x="523" y="2721"/>
                  </a:lnTo>
                  <a:lnTo>
                    <a:pt x="4854" y="901"/>
                  </a:lnTo>
                  <a:lnTo>
                    <a:pt x="4582"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7" name="Google Shape;1267;p50"/>
            <p:cNvSpPr/>
            <p:nvPr/>
          </p:nvSpPr>
          <p:spPr>
            <a:xfrm flipH="1">
              <a:off x="5474796" y="1919267"/>
              <a:ext cx="2496603" cy="420395"/>
            </a:xfrm>
            <a:custGeom>
              <a:avLst/>
              <a:gdLst/>
              <a:ahLst/>
              <a:cxnLst/>
              <a:rect l="l" t="t" r="r" b="b"/>
              <a:pathLst>
                <a:path w="69091" h="11634" extrusionOk="0">
                  <a:moveTo>
                    <a:pt x="17911" y="0"/>
                  </a:moveTo>
                  <a:cubicBezTo>
                    <a:pt x="17702" y="84"/>
                    <a:pt x="17514" y="188"/>
                    <a:pt x="17305" y="293"/>
                  </a:cubicBezTo>
                  <a:cubicBezTo>
                    <a:pt x="11718" y="3076"/>
                    <a:pt x="566" y="9918"/>
                    <a:pt x="1" y="9918"/>
                  </a:cubicBezTo>
                  <a:cubicBezTo>
                    <a:pt x="984" y="10253"/>
                    <a:pt x="1968" y="10566"/>
                    <a:pt x="2449" y="10692"/>
                  </a:cubicBezTo>
                  <a:cubicBezTo>
                    <a:pt x="2809" y="10784"/>
                    <a:pt x="3183" y="10838"/>
                    <a:pt x="3570" y="10838"/>
                  </a:cubicBezTo>
                  <a:cubicBezTo>
                    <a:pt x="4419" y="10838"/>
                    <a:pt x="5329" y="10574"/>
                    <a:pt x="6278" y="9855"/>
                  </a:cubicBezTo>
                  <a:cubicBezTo>
                    <a:pt x="7680" y="8809"/>
                    <a:pt x="12806" y="5001"/>
                    <a:pt x="14898" y="3787"/>
                  </a:cubicBezTo>
                  <a:cubicBezTo>
                    <a:pt x="16991" y="2595"/>
                    <a:pt x="19083" y="1339"/>
                    <a:pt x="19606" y="1067"/>
                  </a:cubicBezTo>
                  <a:cubicBezTo>
                    <a:pt x="20129" y="837"/>
                    <a:pt x="20067" y="209"/>
                    <a:pt x="19167" y="42"/>
                  </a:cubicBezTo>
                  <a:cubicBezTo>
                    <a:pt x="18874" y="0"/>
                    <a:pt x="18414" y="0"/>
                    <a:pt x="17911" y="0"/>
                  </a:cubicBezTo>
                  <a:close/>
                  <a:moveTo>
                    <a:pt x="62123" y="2218"/>
                  </a:moveTo>
                  <a:cubicBezTo>
                    <a:pt x="61307" y="2218"/>
                    <a:pt x="61035" y="2532"/>
                    <a:pt x="61663" y="3745"/>
                  </a:cubicBezTo>
                  <a:cubicBezTo>
                    <a:pt x="62290" y="4938"/>
                    <a:pt x="64969" y="9771"/>
                    <a:pt x="65408" y="10253"/>
                  </a:cubicBezTo>
                  <a:cubicBezTo>
                    <a:pt x="65847" y="10734"/>
                    <a:pt x="66057" y="11006"/>
                    <a:pt x="67835" y="11006"/>
                  </a:cubicBezTo>
                  <a:lnTo>
                    <a:pt x="69091" y="11006"/>
                  </a:lnTo>
                  <a:cubicBezTo>
                    <a:pt x="68024" y="9416"/>
                    <a:pt x="63274" y="3536"/>
                    <a:pt x="62165" y="2218"/>
                  </a:cubicBezTo>
                  <a:close/>
                  <a:moveTo>
                    <a:pt x="32107" y="609"/>
                  </a:moveTo>
                  <a:cubicBezTo>
                    <a:pt x="29613" y="609"/>
                    <a:pt x="26266" y="837"/>
                    <a:pt x="22285" y="2385"/>
                  </a:cubicBezTo>
                  <a:cubicBezTo>
                    <a:pt x="16656" y="4582"/>
                    <a:pt x="11697" y="8809"/>
                    <a:pt x="11530" y="9667"/>
                  </a:cubicBezTo>
                  <a:cubicBezTo>
                    <a:pt x="11341" y="10546"/>
                    <a:pt x="11279" y="11634"/>
                    <a:pt x="13204" y="11634"/>
                  </a:cubicBezTo>
                  <a:lnTo>
                    <a:pt x="50008" y="11634"/>
                  </a:lnTo>
                  <a:cubicBezTo>
                    <a:pt x="51138" y="11634"/>
                    <a:pt x="52456" y="11382"/>
                    <a:pt x="53398" y="9750"/>
                  </a:cubicBezTo>
                  <a:cubicBezTo>
                    <a:pt x="54319" y="8139"/>
                    <a:pt x="56223" y="4624"/>
                    <a:pt x="56495" y="4080"/>
                  </a:cubicBezTo>
                  <a:cubicBezTo>
                    <a:pt x="56746" y="3536"/>
                    <a:pt x="56725" y="2406"/>
                    <a:pt x="54319" y="1883"/>
                  </a:cubicBezTo>
                  <a:cubicBezTo>
                    <a:pt x="52812" y="1548"/>
                    <a:pt x="44652" y="649"/>
                    <a:pt x="34776" y="649"/>
                  </a:cubicBezTo>
                  <a:cubicBezTo>
                    <a:pt x="34047" y="649"/>
                    <a:pt x="33152" y="609"/>
                    <a:pt x="32107" y="609"/>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8" name="Google Shape;1268;p50"/>
            <p:cNvSpPr/>
            <p:nvPr/>
          </p:nvSpPr>
          <p:spPr>
            <a:xfrm flipH="1">
              <a:off x="6584722" y="1944200"/>
              <a:ext cx="228373" cy="395461"/>
            </a:xfrm>
            <a:custGeom>
              <a:avLst/>
              <a:gdLst/>
              <a:ahLst/>
              <a:cxnLst/>
              <a:rect l="l" t="t" r="r" b="b"/>
              <a:pathLst>
                <a:path w="6320" h="10944" extrusionOk="0">
                  <a:moveTo>
                    <a:pt x="3432" y="1"/>
                  </a:moveTo>
                  <a:lnTo>
                    <a:pt x="1" y="10944"/>
                  </a:lnTo>
                  <a:lnTo>
                    <a:pt x="5002" y="10944"/>
                  </a:lnTo>
                  <a:lnTo>
                    <a:pt x="6320" y="21"/>
                  </a:lnTo>
                  <a:cubicBezTo>
                    <a:pt x="5378" y="1"/>
                    <a:pt x="4395" y="1"/>
                    <a:pt x="343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9" name="Google Shape;1269;p50"/>
            <p:cNvSpPr/>
            <p:nvPr/>
          </p:nvSpPr>
          <p:spPr>
            <a:xfrm flipH="1">
              <a:off x="8188135" y="2411280"/>
              <a:ext cx="487497" cy="254824"/>
            </a:xfrm>
            <a:custGeom>
              <a:avLst/>
              <a:gdLst/>
              <a:ahLst/>
              <a:cxnLst/>
              <a:rect l="l" t="t" r="r" b="b"/>
              <a:pathLst>
                <a:path w="13491" h="7052" extrusionOk="0">
                  <a:moveTo>
                    <a:pt x="12552" y="0"/>
                  </a:moveTo>
                  <a:cubicBezTo>
                    <a:pt x="12530" y="0"/>
                    <a:pt x="12507" y="2"/>
                    <a:pt x="12480" y="5"/>
                  </a:cubicBezTo>
                  <a:cubicBezTo>
                    <a:pt x="12480" y="5"/>
                    <a:pt x="5576" y="800"/>
                    <a:pt x="3672" y="1721"/>
                  </a:cubicBezTo>
                  <a:cubicBezTo>
                    <a:pt x="1747" y="2621"/>
                    <a:pt x="177" y="5069"/>
                    <a:pt x="73" y="6052"/>
                  </a:cubicBezTo>
                  <a:cubicBezTo>
                    <a:pt x="1" y="6716"/>
                    <a:pt x="217" y="7051"/>
                    <a:pt x="674" y="7051"/>
                  </a:cubicBezTo>
                  <a:cubicBezTo>
                    <a:pt x="880" y="7051"/>
                    <a:pt x="1134" y="6984"/>
                    <a:pt x="1433" y="6847"/>
                  </a:cubicBezTo>
                  <a:cubicBezTo>
                    <a:pt x="2395" y="6387"/>
                    <a:pt x="7940" y="3939"/>
                    <a:pt x="8714" y="3520"/>
                  </a:cubicBezTo>
                  <a:cubicBezTo>
                    <a:pt x="9471" y="3111"/>
                    <a:pt x="13490" y="0"/>
                    <a:pt x="1255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50"/>
            <p:cNvSpPr/>
            <p:nvPr/>
          </p:nvSpPr>
          <p:spPr>
            <a:xfrm flipH="1">
              <a:off x="8186690" y="2411280"/>
              <a:ext cx="331322" cy="199827"/>
            </a:xfrm>
            <a:custGeom>
              <a:avLst/>
              <a:gdLst/>
              <a:ahLst/>
              <a:cxnLst/>
              <a:rect l="l" t="t" r="r" b="b"/>
              <a:pathLst>
                <a:path w="9169" h="5530" extrusionOk="0">
                  <a:moveTo>
                    <a:pt x="8212" y="0"/>
                  </a:moveTo>
                  <a:cubicBezTo>
                    <a:pt x="8190" y="0"/>
                    <a:pt x="8166" y="2"/>
                    <a:pt x="8139" y="5"/>
                  </a:cubicBezTo>
                  <a:cubicBezTo>
                    <a:pt x="8139" y="5"/>
                    <a:pt x="5587" y="298"/>
                    <a:pt x="3139" y="738"/>
                  </a:cubicBezTo>
                  <a:cubicBezTo>
                    <a:pt x="2155" y="1930"/>
                    <a:pt x="837" y="3646"/>
                    <a:pt x="0" y="5529"/>
                  </a:cubicBezTo>
                  <a:cubicBezTo>
                    <a:pt x="1841" y="4692"/>
                    <a:pt x="3934" y="3751"/>
                    <a:pt x="4373" y="3520"/>
                  </a:cubicBezTo>
                  <a:cubicBezTo>
                    <a:pt x="5110" y="3111"/>
                    <a:pt x="9168" y="0"/>
                    <a:pt x="8212"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50"/>
            <p:cNvSpPr/>
            <p:nvPr/>
          </p:nvSpPr>
          <p:spPr>
            <a:xfrm flipH="1">
              <a:off x="5465733" y="2339625"/>
              <a:ext cx="107393" cy="248031"/>
            </a:xfrm>
            <a:custGeom>
              <a:avLst/>
              <a:gdLst/>
              <a:ahLst/>
              <a:cxnLst/>
              <a:rect l="l" t="t" r="r" b="b"/>
              <a:pathLst>
                <a:path w="2972" h="6864" extrusionOk="0">
                  <a:moveTo>
                    <a:pt x="942" y="1"/>
                  </a:moveTo>
                  <a:cubicBezTo>
                    <a:pt x="419" y="1"/>
                    <a:pt x="1" y="419"/>
                    <a:pt x="1" y="942"/>
                  </a:cubicBezTo>
                  <a:lnTo>
                    <a:pt x="1" y="5922"/>
                  </a:lnTo>
                  <a:cubicBezTo>
                    <a:pt x="1" y="6445"/>
                    <a:pt x="419" y="6864"/>
                    <a:pt x="942" y="6864"/>
                  </a:cubicBezTo>
                  <a:lnTo>
                    <a:pt x="2972" y="6864"/>
                  </a:lnTo>
                  <a:lnTo>
                    <a:pt x="2972"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2" name="Google Shape;1272;p50"/>
            <p:cNvSpPr/>
            <p:nvPr/>
          </p:nvSpPr>
          <p:spPr>
            <a:xfrm flipH="1">
              <a:off x="5726554" y="2353247"/>
              <a:ext cx="176230" cy="175435"/>
            </a:xfrm>
            <a:custGeom>
              <a:avLst/>
              <a:gdLst/>
              <a:ahLst/>
              <a:cxnLst/>
              <a:rect l="l" t="t" r="r" b="b"/>
              <a:pathLst>
                <a:path w="4877" h="4855" extrusionOk="0">
                  <a:moveTo>
                    <a:pt x="2428" y="230"/>
                  </a:moveTo>
                  <a:cubicBezTo>
                    <a:pt x="3663" y="230"/>
                    <a:pt x="4667" y="1235"/>
                    <a:pt x="4625" y="2427"/>
                  </a:cubicBezTo>
                  <a:cubicBezTo>
                    <a:pt x="4625" y="3641"/>
                    <a:pt x="3642" y="4624"/>
                    <a:pt x="2428" y="4624"/>
                  </a:cubicBezTo>
                  <a:cubicBezTo>
                    <a:pt x="1235" y="4624"/>
                    <a:pt x="231" y="3641"/>
                    <a:pt x="231" y="2427"/>
                  </a:cubicBezTo>
                  <a:cubicBezTo>
                    <a:pt x="231" y="1235"/>
                    <a:pt x="1235" y="230"/>
                    <a:pt x="2428" y="230"/>
                  </a:cubicBezTo>
                  <a:close/>
                  <a:moveTo>
                    <a:pt x="2428" y="0"/>
                  </a:moveTo>
                  <a:cubicBezTo>
                    <a:pt x="1068" y="0"/>
                    <a:pt x="1" y="1088"/>
                    <a:pt x="1" y="2427"/>
                  </a:cubicBezTo>
                  <a:cubicBezTo>
                    <a:pt x="1" y="3787"/>
                    <a:pt x="1089" y="4854"/>
                    <a:pt x="2428" y="4854"/>
                  </a:cubicBezTo>
                  <a:cubicBezTo>
                    <a:pt x="3767" y="4854"/>
                    <a:pt x="4876" y="3766"/>
                    <a:pt x="4855" y="2427"/>
                  </a:cubicBezTo>
                  <a:cubicBezTo>
                    <a:pt x="4855" y="1067"/>
                    <a:pt x="3767" y="0"/>
                    <a:pt x="242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17"/>
                                        </p:tgtEl>
                                        <p:attrNameLst>
                                          <p:attrName>style.visibility</p:attrName>
                                        </p:attrNameLst>
                                      </p:cBhvr>
                                      <p:to>
                                        <p:strVal val="visible"/>
                                      </p:to>
                                    </p:set>
                                    <p:anim calcmode="lin" valueType="num">
                                      <p:cBhvr additive="base">
                                        <p:cTn id="7" dur="1000"/>
                                        <p:tgtEl>
                                          <p:spTgt spid="12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50"/>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5" name="Google Shape;1215;p50"/>
          <p:cNvSpPr txBox="1">
            <a:spLocks noGrp="1"/>
          </p:cNvSpPr>
          <p:nvPr>
            <p:ph type="title"/>
          </p:nvPr>
        </p:nvSpPr>
        <p:spPr>
          <a:xfrm>
            <a:off x="798016" y="421729"/>
            <a:ext cx="4997200" cy="511200"/>
          </a:xfrm>
          <a:prstGeom prst="rect">
            <a:avLst/>
          </a:prstGeom>
        </p:spPr>
        <p:txBody>
          <a:bodyPr spcFirstLastPara="1" wrap="square" lIns="121900" tIns="121900" rIns="121900" bIns="121900" anchor="ctr" anchorCtr="0">
            <a:noAutofit/>
          </a:bodyPr>
          <a:lstStyle/>
          <a:p>
            <a:r>
              <a:rPr lang="en-US" b="1" dirty="0">
                <a:solidFill>
                  <a:schemeClr val="accent5">
                    <a:lumMod val="60000"/>
                    <a:lumOff val="40000"/>
                  </a:schemeClr>
                </a:solidFill>
              </a:rPr>
              <a:t>2- Data description</a:t>
            </a:r>
            <a:endParaRPr b="1" dirty="0">
              <a:solidFill>
                <a:schemeClr val="accent5">
                  <a:lumMod val="60000"/>
                  <a:lumOff val="40000"/>
                </a:schemeClr>
              </a:solidFill>
            </a:endParaRPr>
          </a:p>
        </p:txBody>
      </p:sp>
      <p:sp>
        <p:nvSpPr>
          <p:cNvPr id="1216" name="Google Shape;1216;p50"/>
          <p:cNvSpPr txBox="1">
            <a:spLocks noGrp="1"/>
          </p:cNvSpPr>
          <p:nvPr>
            <p:ph type="subTitle" idx="1"/>
          </p:nvPr>
        </p:nvSpPr>
        <p:spPr>
          <a:xfrm>
            <a:off x="797815" y="1186529"/>
            <a:ext cx="5315068" cy="2966216"/>
          </a:xfrm>
          <a:prstGeom prst="rect">
            <a:avLst/>
          </a:prstGeom>
        </p:spPr>
        <p:txBody>
          <a:bodyPr spcFirstLastPara="1" wrap="square" lIns="121900" tIns="121900" rIns="121900" bIns="121900" anchor="t" anchorCtr="0">
            <a:noAutofit/>
          </a:bodyPr>
          <a:lstStyle/>
          <a:p>
            <a:pPr marL="0" indent="0">
              <a:spcAft>
                <a:spcPts val="2133"/>
              </a:spcAft>
            </a:pPr>
            <a:r>
              <a:rPr lang="en-US" dirty="0"/>
              <a:t>The Auto-mpg dataset is a well-known automotive dataset available on Kaggle. It contains information about various cars from the late 1970s and early 1980s, including features such as car name, cylinders, displacement, horsepower, weight, acceleration, model year, and origin.</a:t>
            </a:r>
          </a:p>
          <a:p>
            <a:pPr marL="0" indent="0">
              <a:spcAft>
                <a:spcPts val="2133"/>
              </a:spcAft>
            </a:pPr>
            <a:endParaRPr dirty="0"/>
          </a:p>
        </p:txBody>
      </p:sp>
      <p:grpSp>
        <p:nvGrpSpPr>
          <p:cNvPr id="1217" name="Google Shape;1217;p50"/>
          <p:cNvGrpSpPr/>
          <p:nvPr/>
        </p:nvGrpSpPr>
        <p:grpSpPr>
          <a:xfrm>
            <a:off x="6858665" y="3429001"/>
            <a:ext cx="4535520" cy="1947721"/>
            <a:chOff x="5399922" y="1841360"/>
            <a:chExt cx="3401640" cy="1460791"/>
          </a:xfrm>
        </p:grpSpPr>
        <p:sp>
          <p:nvSpPr>
            <p:cNvPr id="1218" name="Google Shape;1218;p50"/>
            <p:cNvSpPr/>
            <p:nvPr/>
          </p:nvSpPr>
          <p:spPr>
            <a:xfrm flipH="1">
              <a:off x="6518160" y="2679871"/>
              <a:ext cx="661632" cy="331177"/>
            </a:xfrm>
            <a:custGeom>
              <a:avLst/>
              <a:gdLst/>
              <a:ahLst/>
              <a:cxnLst/>
              <a:rect l="l" t="t" r="r" b="b"/>
              <a:pathLst>
                <a:path w="18310" h="9165" extrusionOk="0">
                  <a:moveTo>
                    <a:pt x="9165" y="0"/>
                  </a:moveTo>
                  <a:cubicBezTo>
                    <a:pt x="4123" y="0"/>
                    <a:pt x="1" y="4122"/>
                    <a:pt x="1" y="9165"/>
                  </a:cubicBezTo>
                  <a:lnTo>
                    <a:pt x="18309" y="9165"/>
                  </a:lnTo>
                  <a:cubicBezTo>
                    <a:pt x="18309" y="4122"/>
                    <a:pt x="14208" y="0"/>
                    <a:pt x="9165" y="0"/>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9" name="Google Shape;1219;p50"/>
            <p:cNvSpPr/>
            <p:nvPr/>
          </p:nvSpPr>
          <p:spPr>
            <a:xfrm flipH="1">
              <a:off x="6947624" y="2779675"/>
              <a:ext cx="463504" cy="231372"/>
            </a:xfrm>
            <a:custGeom>
              <a:avLst/>
              <a:gdLst/>
              <a:ahLst/>
              <a:cxnLst/>
              <a:rect l="l" t="t" r="r" b="b"/>
              <a:pathLst>
                <a:path w="12827" h="6403" extrusionOk="0">
                  <a:moveTo>
                    <a:pt x="6403" y="0"/>
                  </a:moveTo>
                  <a:cubicBezTo>
                    <a:pt x="2888" y="0"/>
                    <a:pt x="0" y="2867"/>
                    <a:pt x="0" y="6403"/>
                  </a:cubicBezTo>
                  <a:lnTo>
                    <a:pt x="12826" y="6403"/>
                  </a:lnTo>
                  <a:cubicBezTo>
                    <a:pt x="12826" y="2867"/>
                    <a:pt x="9939" y="0"/>
                    <a:pt x="6403" y="0"/>
                  </a:cubicBezTo>
                  <a:close/>
                </a:path>
              </a:pathLst>
            </a:custGeom>
            <a:solidFill>
              <a:srgbClr val="B2C95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0" name="Google Shape;1220;p50"/>
            <p:cNvSpPr/>
            <p:nvPr/>
          </p:nvSpPr>
          <p:spPr>
            <a:xfrm flipH="1">
              <a:off x="6168123" y="2893067"/>
              <a:ext cx="238202" cy="118740"/>
            </a:xfrm>
            <a:custGeom>
              <a:avLst/>
              <a:gdLst/>
              <a:ahLst/>
              <a:cxnLst/>
              <a:rect l="l" t="t" r="r" b="b"/>
              <a:pathLst>
                <a:path w="6592" h="3286" extrusionOk="0">
                  <a:moveTo>
                    <a:pt x="3286" y="1"/>
                  </a:moveTo>
                  <a:cubicBezTo>
                    <a:pt x="1465" y="1"/>
                    <a:pt x="1" y="1465"/>
                    <a:pt x="22" y="3286"/>
                  </a:cubicBezTo>
                  <a:lnTo>
                    <a:pt x="6592" y="3286"/>
                  </a:lnTo>
                  <a:cubicBezTo>
                    <a:pt x="6592" y="1465"/>
                    <a:pt x="5085" y="1"/>
                    <a:pt x="3286" y="1"/>
                  </a:cubicBezTo>
                  <a:close/>
                </a:path>
              </a:pathLst>
            </a:custGeom>
            <a:solidFill>
              <a:srgbClr val="B2C95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1" name="Google Shape;1221;p50"/>
            <p:cNvSpPr/>
            <p:nvPr/>
          </p:nvSpPr>
          <p:spPr>
            <a:xfrm flipH="1">
              <a:off x="5831670" y="2018855"/>
              <a:ext cx="353870" cy="344511"/>
            </a:xfrm>
            <a:custGeom>
              <a:avLst/>
              <a:gdLst/>
              <a:ahLst/>
              <a:cxnLst/>
              <a:rect l="l" t="t" r="r" b="b"/>
              <a:pathLst>
                <a:path w="9793" h="9534" extrusionOk="0">
                  <a:moveTo>
                    <a:pt x="4899" y="0"/>
                  </a:moveTo>
                  <a:cubicBezTo>
                    <a:pt x="2383" y="0"/>
                    <a:pt x="269" y="2007"/>
                    <a:pt x="147" y="4546"/>
                  </a:cubicBezTo>
                  <a:cubicBezTo>
                    <a:pt x="0" y="7183"/>
                    <a:pt x="2051" y="9401"/>
                    <a:pt x="4666" y="9526"/>
                  </a:cubicBezTo>
                  <a:cubicBezTo>
                    <a:pt x="4755" y="9531"/>
                    <a:pt x="4844" y="9534"/>
                    <a:pt x="4932" y="9534"/>
                  </a:cubicBezTo>
                  <a:cubicBezTo>
                    <a:pt x="7450" y="9534"/>
                    <a:pt x="9526" y="7534"/>
                    <a:pt x="9667" y="5007"/>
                  </a:cubicBezTo>
                  <a:cubicBezTo>
                    <a:pt x="9793" y="2370"/>
                    <a:pt x="7742" y="152"/>
                    <a:pt x="5127" y="6"/>
                  </a:cubicBezTo>
                  <a:cubicBezTo>
                    <a:pt x="5050" y="2"/>
                    <a:pt x="4975" y="0"/>
                    <a:pt x="4899" y="0"/>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2" name="Google Shape;1222;p50"/>
            <p:cNvSpPr/>
            <p:nvPr/>
          </p:nvSpPr>
          <p:spPr>
            <a:xfrm flipH="1">
              <a:off x="6348074" y="2104278"/>
              <a:ext cx="353111" cy="344475"/>
            </a:xfrm>
            <a:custGeom>
              <a:avLst/>
              <a:gdLst/>
              <a:ahLst/>
              <a:cxnLst/>
              <a:rect l="l" t="t" r="r" b="b"/>
              <a:pathLst>
                <a:path w="9772" h="9533" extrusionOk="0">
                  <a:moveTo>
                    <a:pt x="4895" y="1"/>
                  </a:moveTo>
                  <a:cubicBezTo>
                    <a:pt x="2360" y="1"/>
                    <a:pt x="248" y="1987"/>
                    <a:pt x="126" y="4526"/>
                  </a:cubicBezTo>
                  <a:cubicBezTo>
                    <a:pt x="1" y="7162"/>
                    <a:pt x="2030" y="9401"/>
                    <a:pt x="4646" y="9527"/>
                  </a:cubicBezTo>
                  <a:cubicBezTo>
                    <a:pt x="4724" y="9530"/>
                    <a:pt x="4802" y="9532"/>
                    <a:pt x="4879" y="9532"/>
                  </a:cubicBezTo>
                  <a:cubicBezTo>
                    <a:pt x="7432" y="9532"/>
                    <a:pt x="9524" y="7546"/>
                    <a:pt x="9646" y="5007"/>
                  </a:cubicBezTo>
                  <a:cubicBezTo>
                    <a:pt x="9772" y="2350"/>
                    <a:pt x="7742" y="132"/>
                    <a:pt x="5127" y="6"/>
                  </a:cubicBezTo>
                  <a:cubicBezTo>
                    <a:pt x="5049" y="3"/>
                    <a:pt x="4972" y="1"/>
                    <a:pt x="4895" y="1"/>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3" name="Google Shape;1223;p50"/>
            <p:cNvSpPr/>
            <p:nvPr/>
          </p:nvSpPr>
          <p:spPr>
            <a:xfrm flipH="1">
              <a:off x="6221024" y="2223812"/>
              <a:ext cx="351630" cy="324203"/>
            </a:xfrm>
            <a:custGeom>
              <a:avLst/>
              <a:gdLst/>
              <a:ahLst/>
              <a:cxnLst/>
              <a:rect l="l" t="t" r="r" b="b"/>
              <a:pathLst>
                <a:path w="9731" h="8972" extrusionOk="0">
                  <a:moveTo>
                    <a:pt x="68" y="0"/>
                  </a:moveTo>
                  <a:cubicBezTo>
                    <a:pt x="44" y="0"/>
                    <a:pt x="27" y="8"/>
                    <a:pt x="21" y="25"/>
                  </a:cubicBezTo>
                  <a:cubicBezTo>
                    <a:pt x="1" y="67"/>
                    <a:pt x="42" y="193"/>
                    <a:pt x="147" y="339"/>
                  </a:cubicBezTo>
                  <a:cubicBezTo>
                    <a:pt x="147" y="339"/>
                    <a:pt x="273" y="465"/>
                    <a:pt x="524" y="674"/>
                  </a:cubicBezTo>
                  <a:cubicBezTo>
                    <a:pt x="754" y="883"/>
                    <a:pt x="1089" y="1197"/>
                    <a:pt x="1528" y="1574"/>
                  </a:cubicBezTo>
                  <a:cubicBezTo>
                    <a:pt x="1946" y="1929"/>
                    <a:pt x="2449" y="2348"/>
                    <a:pt x="2972" y="2787"/>
                  </a:cubicBezTo>
                  <a:cubicBezTo>
                    <a:pt x="3495" y="3226"/>
                    <a:pt x="4081" y="3708"/>
                    <a:pt x="4625" y="4210"/>
                  </a:cubicBezTo>
                  <a:cubicBezTo>
                    <a:pt x="5169" y="4670"/>
                    <a:pt x="5755" y="5172"/>
                    <a:pt x="6236" y="5654"/>
                  </a:cubicBezTo>
                  <a:cubicBezTo>
                    <a:pt x="6508" y="5884"/>
                    <a:pt x="6738" y="6093"/>
                    <a:pt x="6968" y="6323"/>
                  </a:cubicBezTo>
                  <a:cubicBezTo>
                    <a:pt x="7219" y="6532"/>
                    <a:pt x="7428" y="6742"/>
                    <a:pt x="7596" y="6930"/>
                  </a:cubicBezTo>
                  <a:cubicBezTo>
                    <a:pt x="7993" y="7328"/>
                    <a:pt x="8286" y="7641"/>
                    <a:pt x="8496" y="7872"/>
                  </a:cubicBezTo>
                  <a:cubicBezTo>
                    <a:pt x="8705" y="8102"/>
                    <a:pt x="8788" y="8227"/>
                    <a:pt x="8788" y="8227"/>
                  </a:cubicBezTo>
                  <a:cubicBezTo>
                    <a:pt x="8935" y="8436"/>
                    <a:pt x="9060" y="8604"/>
                    <a:pt x="9144" y="8708"/>
                  </a:cubicBezTo>
                  <a:lnTo>
                    <a:pt x="9249" y="8813"/>
                  </a:lnTo>
                  <a:cubicBezTo>
                    <a:pt x="9270" y="8855"/>
                    <a:pt x="9312" y="8918"/>
                    <a:pt x="9353" y="8939"/>
                  </a:cubicBezTo>
                  <a:cubicBezTo>
                    <a:pt x="9392" y="8951"/>
                    <a:pt x="9422" y="8972"/>
                    <a:pt x="9459" y="8972"/>
                  </a:cubicBezTo>
                  <a:cubicBezTo>
                    <a:pt x="9482" y="8972"/>
                    <a:pt x="9509" y="8963"/>
                    <a:pt x="9542" y="8939"/>
                  </a:cubicBezTo>
                  <a:cubicBezTo>
                    <a:pt x="9625" y="8897"/>
                    <a:pt x="9688" y="8792"/>
                    <a:pt x="9688" y="8625"/>
                  </a:cubicBezTo>
                  <a:cubicBezTo>
                    <a:pt x="9730" y="8499"/>
                    <a:pt x="9688" y="8332"/>
                    <a:pt x="9646" y="8206"/>
                  </a:cubicBezTo>
                  <a:cubicBezTo>
                    <a:pt x="9667" y="8081"/>
                    <a:pt x="9605" y="7955"/>
                    <a:pt x="9500" y="7788"/>
                  </a:cubicBezTo>
                  <a:cubicBezTo>
                    <a:pt x="9500" y="7788"/>
                    <a:pt x="9395" y="7641"/>
                    <a:pt x="9144" y="7369"/>
                  </a:cubicBezTo>
                  <a:cubicBezTo>
                    <a:pt x="8935" y="7118"/>
                    <a:pt x="8600" y="6763"/>
                    <a:pt x="8182" y="6386"/>
                  </a:cubicBezTo>
                  <a:cubicBezTo>
                    <a:pt x="7972" y="6198"/>
                    <a:pt x="7763" y="5988"/>
                    <a:pt x="7512" y="5779"/>
                  </a:cubicBezTo>
                  <a:cubicBezTo>
                    <a:pt x="7261" y="5570"/>
                    <a:pt x="7010" y="5340"/>
                    <a:pt x="6738" y="5131"/>
                  </a:cubicBezTo>
                  <a:cubicBezTo>
                    <a:pt x="6215" y="4670"/>
                    <a:pt x="5650" y="4210"/>
                    <a:pt x="5043" y="3729"/>
                  </a:cubicBezTo>
                  <a:cubicBezTo>
                    <a:pt x="4478" y="3268"/>
                    <a:pt x="3871" y="2808"/>
                    <a:pt x="3327" y="2390"/>
                  </a:cubicBezTo>
                  <a:cubicBezTo>
                    <a:pt x="2762" y="1992"/>
                    <a:pt x="2239" y="1594"/>
                    <a:pt x="1800" y="1239"/>
                  </a:cubicBezTo>
                  <a:cubicBezTo>
                    <a:pt x="1361" y="904"/>
                    <a:pt x="984" y="653"/>
                    <a:pt x="733" y="444"/>
                  </a:cubicBezTo>
                  <a:lnTo>
                    <a:pt x="335" y="130"/>
                  </a:lnTo>
                  <a:cubicBezTo>
                    <a:pt x="244" y="54"/>
                    <a:pt x="131" y="0"/>
                    <a:pt x="68" y="0"/>
                  </a:cubicBezTo>
                  <a:close/>
                </a:path>
              </a:pathLst>
            </a:custGeom>
            <a:solidFill>
              <a:srgbClr val="9E5B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4" name="Google Shape;1224;p50"/>
            <p:cNvSpPr/>
            <p:nvPr/>
          </p:nvSpPr>
          <p:spPr>
            <a:xfrm flipH="1">
              <a:off x="5985136" y="2175572"/>
              <a:ext cx="238202" cy="242213"/>
            </a:xfrm>
            <a:custGeom>
              <a:avLst/>
              <a:gdLst/>
              <a:ahLst/>
              <a:cxnLst/>
              <a:rect l="l" t="t" r="r" b="b"/>
              <a:pathLst>
                <a:path w="6592" h="6703" extrusionOk="0">
                  <a:moveTo>
                    <a:pt x="6487" y="0"/>
                  </a:moveTo>
                  <a:cubicBezTo>
                    <a:pt x="6445" y="0"/>
                    <a:pt x="6340" y="42"/>
                    <a:pt x="6319" y="147"/>
                  </a:cubicBezTo>
                  <a:lnTo>
                    <a:pt x="6152" y="460"/>
                  </a:lnTo>
                  <a:cubicBezTo>
                    <a:pt x="6110" y="565"/>
                    <a:pt x="6026" y="670"/>
                    <a:pt x="5943" y="816"/>
                  </a:cubicBezTo>
                  <a:cubicBezTo>
                    <a:pt x="5901" y="879"/>
                    <a:pt x="5859" y="942"/>
                    <a:pt x="5817" y="1025"/>
                  </a:cubicBezTo>
                  <a:lnTo>
                    <a:pt x="5650" y="1256"/>
                  </a:lnTo>
                  <a:cubicBezTo>
                    <a:pt x="5608" y="1339"/>
                    <a:pt x="5545" y="1402"/>
                    <a:pt x="5482" y="1486"/>
                  </a:cubicBezTo>
                  <a:cubicBezTo>
                    <a:pt x="5419" y="1569"/>
                    <a:pt x="5336" y="1653"/>
                    <a:pt x="5273" y="1716"/>
                  </a:cubicBezTo>
                  <a:cubicBezTo>
                    <a:pt x="5189" y="1800"/>
                    <a:pt x="5127" y="1904"/>
                    <a:pt x="5064" y="1988"/>
                  </a:cubicBezTo>
                  <a:cubicBezTo>
                    <a:pt x="4980" y="2072"/>
                    <a:pt x="4896" y="2134"/>
                    <a:pt x="4813" y="2239"/>
                  </a:cubicBezTo>
                  <a:cubicBezTo>
                    <a:pt x="4750" y="2323"/>
                    <a:pt x="4645" y="2406"/>
                    <a:pt x="4562" y="2511"/>
                  </a:cubicBezTo>
                  <a:cubicBezTo>
                    <a:pt x="4457" y="2595"/>
                    <a:pt x="4373" y="2657"/>
                    <a:pt x="4269" y="2762"/>
                  </a:cubicBezTo>
                  <a:cubicBezTo>
                    <a:pt x="4080" y="2929"/>
                    <a:pt x="3871" y="3076"/>
                    <a:pt x="3662" y="3243"/>
                  </a:cubicBezTo>
                  <a:cubicBezTo>
                    <a:pt x="3243" y="3557"/>
                    <a:pt x="2825" y="3850"/>
                    <a:pt x="2448" y="4122"/>
                  </a:cubicBezTo>
                  <a:cubicBezTo>
                    <a:pt x="2239" y="4269"/>
                    <a:pt x="2051" y="4415"/>
                    <a:pt x="1862" y="4541"/>
                  </a:cubicBezTo>
                  <a:cubicBezTo>
                    <a:pt x="1758" y="4624"/>
                    <a:pt x="1674" y="4687"/>
                    <a:pt x="1611" y="4750"/>
                  </a:cubicBezTo>
                  <a:cubicBezTo>
                    <a:pt x="1528" y="4833"/>
                    <a:pt x="1444" y="4896"/>
                    <a:pt x="1360" y="4938"/>
                  </a:cubicBezTo>
                  <a:cubicBezTo>
                    <a:pt x="1298" y="5001"/>
                    <a:pt x="1214" y="5064"/>
                    <a:pt x="1130" y="5126"/>
                  </a:cubicBezTo>
                  <a:cubicBezTo>
                    <a:pt x="1046" y="5168"/>
                    <a:pt x="1005" y="5231"/>
                    <a:pt x="921" y="5273"/>
                  </a:cubicBezTo>
                  <a:cubicBezTo>
                    <a:pt x="795" y="5378"/>
                    <a:pt x="691" y="5461"/>
                    <a:pt x="607" y="5566"/>
                  </a:cubicBezTo>
                  <a:cubicBezTo>
                    <a:pt x="419" y="5733"/>
                    <a:pt x="356" y="5838"/>
                    <a:pt x="356" y="5838"/>
                  </a:cubicBezTo>
                  <a:lnTo>
                    <a:pt x="251" y="5942"/>
                  </a:lnTo>
                  <a:cubicBezTo>
                    <a:pt x="210" y="5984"/>
                    <a:pt x="189" y="6005"/>
                    <a:pt x="168" y="6068"/>
                  </a:cubicBezTo>
                  <a:cubicBezTo>
                    <a:pt x="105" y="6152"/>
                    <a:pt x="84" y="6214"/>
                    <a:pt x="63" y="6298"/>
                  </a:cubicBezTo>
                  <a:cubicBezTo>
                    <a:pt x="0" y="6466"/>
                    <a:pt x="42" y="6570"/>
                    <a:pt x="105" y="6633"/>
                  </a:cubicBezTo>
                  <a:cubicBezTo>
                    <a:pt x="154" y="6682"/>
                    <a:pt x="217" y="6702"/>
                    <a:pt x="291" y="6702"/>
                  </a:cubicBezTo>
                  <a:cubicBezTo>
                    <a:pt x="343" y="6702"/>
                    <a:pt x="400" y="6692"/>
                    <a:pt x="461" y="6675"/>
                  </a:cubicBezTo>
                  <a:cubicBezTo>
                    <a:pt x="523" y="6633"/>
                    <a:pt x="586" y="6612"/>
                    <a:pt x="670" y="6570"/>
                  </a:cubicBezTo>
                  <a:cubicBezTo>
                    <a:pt x="691" y="6570"/>
                    <a:pt x="733" y="6486"/>
                    <a:pt x="837" y="6403"/>
                  </a:cubicBezTo>
                  <a:lnTo>
                    <a:pt x="837" y="6403"/>
                  </a:lnTo>
                  <a:cubicBezTo>
                    <a:pt x="827" y="6413"/>
                    <a:pt x="827" y="6418"/>
                    <a:pt x="829" y="6418"/>
                  </a:cubicBezTo>
                  <a:cubicBezTo>
                    <a:pt x="832" y="6418"/>
                    <a:pt x="837" y="6413"/>
                    <a:pt x="837" y="6403"/>
                  </a:cubicBezTo>
                  <a:lnTo>
                    <a:pt x="837" y="6403"/>
                  </a:lnTo>
                  <a:cubicBezTo>
                    <a:pt x="837" y="6403"/>
                    <a:pt x="837" y="6403"/>
                    <a:pt x="837" y="6403"/>
                  </a:cubicBezTo>
                  <a:cubicBezTo>
                    <a:pt x="837" y="6403"/>
                    <a:pt x="921" y="6319"/>
                    <a:pt x="1109" y="6173"/>
                  </a:cubicBezTo>
                  <a:cubicBezTo>
                    <a:pt x="1193" y="6089"/>
                    <a:pt x="1298" y="6005"/>
                    <a:pt x="1402" y="5901"/>
                  </a:cubicBezTo>
                  <a:cubicBezTo>
                    <a:pt x="1444" y="5859"/>
                    <a:pt x="1528" y="5796"/>
                    <a:pt x="1570" y="5754"/>
                  </a:cubicBezTo>
                  <a:cubicBezTo>
                    <a:pt x="1653" y="5691"/>
                    <a:pt x="1716" y="5650"/>
                    <a:pt x="1779" y="5566"/>
                  </a:cubicBezTo>
                  <a:cubicBezTo>
                    <a:pt x="1862" y="5524"/>
                    <a:pt x="1946" y="5440"/>
                    <a:pt x="2030" y="5378"/>
                  </a:cubicBezTo>
                  <a:cubicBezTo>
                    <a:pt x="2093" y="5315"/>
                    <a:pt x="2176" y="5252"/>
                    <a:pt x="2281" y="5168"/>
                  </a:cubicBezTo>
                  <a:cubicBezTo>
                    <a:pt x="2469" y="5043"/>
                    <a:pt x="2637" y="4896"/>
                    <a:pt x="2825" y="4729"/>
                  </a:cubicBezTo>
                  <a:cubicBezTo>
                    <a:pt x="3223" y="4415"/>
                    <a:pt x="3641" y="4101"/>
                    <a:pt x="4039" y="3745"/>
                  </a:cubicBezTo>
                  <a:cubicBezTo>
                    <a:pt x="4248" y="3557"/>
                    <a:pt x="4436" y="3369"/>
                    <a:pt x="4645" y="3181"/>
                  </a:cubicBezTo>
                  <a:cubicBezTo>
                    <a:pt x="4750" y="3118"/>
                    <a:pt x="4813" y="3013"/>
                    <a:pt x="4917" y="2909"/>
                  </a:cubicBezTo>
                  <a:cubicBezTo>
                    <a:pt x="5001" y="2804"/>
                    <a:pt x="5106" y="2720"/>
                    <a:pt x="5189" y="2616"/>
                  </a:cubicBezTo>
                  <a:cubicBezTo>
                    <a:pt x="5273" y="2511"/>
                    <a:pt x="5336" y="2427"/>
                    <a:pt x="5419" y="2323"/>
                  </a:cubicBezTo>
                  <a:cubicBezTo>
                    <a:pt x="5503" y="2239"/>
                    <a:pt x="5545" y="2134"/>
                    <a:pt x="5629" y="2030"/>
                  </a:cubicBezTo>
                  <a:cubicBezTo>
                    <a:pt x="5712" y="1925"/>
                    <a:pt x="5754" y="1862"/>
                    <a:pt x="5817" y="1758"/>
                  </a:cubicBezTo>
                  <a:cubicBezTo>
                    <a:pt x="5859" y="1653"/>
                    <a:pt x="5922" y="1569"/>
                    <a:pt x="5964" y="1486"/>
                  </a:cubicBezTo>
                  <a:cubicBezTo>
                    <a:pt x="6026" y="1402"/>
                    <a:pt x="6068" y="1297"/>
                    <a:pt x="6131" y="1235"/>
                  </a:cubicBezTo>
                  <a:cubicBezTo>
                    <a:pt x="6173" y="1151"/>
                    <a:pt x="6215" y="1067"/>
                    <a:pt x="6236" y="984"/>
                  </a:cubicBezTo>
                  <a:cubicBezTo>
                    <a:pt x="6319" y="837"/>
                    <a:pt x="6361" y="712"/>
                    <a:pt x="6424" y="607"/>
                  </a:cubicBezTo>
                  <a:cubicBezTo>
                    <a:pt x="6487" y="398"/>
                    <a:pt x="6549" y="251"/>
                    <a:pt x="6549" y="251"/>
                  </a:cubicBezTo>
                  <a:cubicBezTo>
                    <a:pt x="6591" y="126"/>
                    <a:pt x="6570" y="21"/>
                    <a:pt x="6487" y="0"/>
                  </a:cubicBezTo>
                  <a:close/>
                </a:path>
              </a:pathLst>
            </a:custGeom>
            <a:solidFill>
              <a:srgbClr val="9E5B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5" name="Google Shape;1225;p50"/>
            <p:cNvSpPr/>
            <p:nvPr/>
          </p:nvSpPr>
          <p:spPr>
            <a:xfrm flipH="1">
              <a:off x="6335210" y="2293011"/>
              <a:ext cx="273723" cy="132579"/>
            </a:xfrm>
            <a:custGeom>
              <a:avLst/>
              <a:gdLst/>
              <a:ahLst/>
              <a:cxnLst/>
              <a:rect l="l" t="t" r="r" b="b"/>
              <a:pathLst>
                <a:path w="7575" h="3669" extrusionOk="0">
                  <a:moveTo>
                    <a:pt x="47" y="0"/>
                  </a:moveTo>
                  <a:cubicBezTo>
                    <a:pt x="18" y="0"/>
                    <a:pt x="0" y="6"/>
                    <a:pt x="0" y="14"/>
                  </a:cubicBezTo>
                  <a:cubicBezTo>
                    <a:pt x="0" y="35"/>
                    <a:pt x="63" y="98"/>
                    <a:pt x="168" y="140"/>
                  </a:cubicBezTo>
                  <a:cubicBezTo>
                    <a:pt x="168" y="140"/>
                    <a:pt x="272" y="203"/>
                    <a:pt x="461" y="307"/>
                  </a:cubicBezTo>
                  <a:cubicBezTo>
                    <a:pt x="628" y="391"/>
                    <a:pt x="900" y="537"/>
                    <a:pt x="1235" y="663"/>
                  </a:cubicBezTo>
                  <a:cubicBezTo>
                    <a:pt x="1549" y="830"/>
                    <a:pt x="1946" y="977"/>
                    <a:pt x="2344" y="1144"/>
                  </a:cubicBezTo>
                  <a:cubicBezTo>
                    <a:pt x="2762" y="1291"/>
                    <a:pt x="3181" y="1479"/>
                    <a:pt x="3620" y="1667"/>
                  </a:cubicBezTo>
                  <a:cubicBezTo>
                    <a:pt x="4059" y="1855"/>
                    <a:pt x="4478" y="2023"/>
                    <a:pt x="4875" y="2211"/>
                  </a:cubicBezTo>
                  <a:cubicBezTo>
                    <a:pt x="5085" y="2316"/>
                    <a:pt x="5273" y="2400"/>
                    <a:pt x="5440" y="2504"/>
                  </a:cubicBezTo>
                  <a:cubicBezTo>
                    <a:pt x="5629" y="2588"/>
                    <a:pt x="5796" y="2692"/>
                    <a:pt x="5943" y="2755"/>
                  </a:cubicBezTo>
                  <a:cubicBezTo>
                    <a:pt x="6256" y="2923"/>
                    <a:pt x="6487" y="3069"/>
                    <a:pt x="6654" y="3216"/>
                  </a:cubicBezTo>
                  <a:cubicBezTo>
                    <a:pt x="6800" y="3320"/>
                    <a:pt x="6905" y="3383"/>
                    <a:pt x="6905" y="3383"/>
                  </a:cubicBezTo>
                  <a:cubicBezTo>
                    <a:pt x="7072" y="3488"/>
                    <a:pt x="7198" y="3571"/>
                    <a:pt x="7303" y="3634"/>
                  </a:cubicBezTo>
                  <a:cubicBezTo>
                    <a:pt x="7364" y="3659"/>
                    <a:pt x="7425" y="3669"/>
                    <a:pt x="7470" y="3669"/>
                  </a:cubicBezTo>
                  <a:cubicBezTo>
                    <a:pt x="7501" y="3669"/>
                    <a:pt x="7524" y="3664"/>
                    <a:pt x="7533" y="3655"/>
                  </a:cubicBezTo>
                  <a:cubicBezTo>
                    <a:pt x="7575" y="3592"/>
                    <a:pt x="7575" y="3529"/>
                    <a:pt x="7491" y="3446"/>
                  </a:cubicBezTo>
                  <a:cubicBezTo>
                    <a:pt x="7470" y="3383"/>
                    <a:pt x="7407" y="3341"/>
                    <a:pt x="7365" y="3278"/>
                  </a:cubicBezTo>
                  <a:lnTo>
                    <a:pt x="7282" y="3216"/>
                  </a:lnTo>
                  <a:lnTo>
                    <a:pt x="7114" y="3048"/>
                  </a:lnTo>
                  <a:cubicBezTo>
                    <a:pt x="7114" y="3048"/>
                    <a:pt x="7010" y="2964"/>
                    <a:pt x="6863" y="2860"/>
                  </a:cubicBezTo>
                  <a:cubicBezTo>
                    <a:pt x="6675" y="2755"/>
                    <a:pt x="6424" y="2609"/>
                    <a:pt x="6110" y="2420"/>
                  </a:cubicBezTo>
                  <a:cubicBezTo>
                    <a:pt x="5943" y="2337"/>
                    <a:pt x="5754" y="2232"/>
                    <a:pt x="5587" y="2169"/>
                  </a:cubicBezTo>
                  <a:cubicBezTo>
                    <a:pt x="5399" y="2065"/>
                    <a:pt x="5189" y="1981"/>
                    <a:pt x="5001" y="1897"/>
                  </a:cubicBezTo>
                  <a:cubicBezTo>
                    <a:pt x="4583" y="1709"/>
                    <a:pt x="4164" y="1563"/>
                    <a:pt x="3725" y="1374"/>
                  </a:cubicBezTo>
                  <a:cubicBezTo>
                    <a:pt x="3285" y="1228"/>
                    <a:pt x="2825" y="1060"/>
                    <a:pt x="2406" y="914"/>
                  </a:cubicBezTo>
                  <a:cubicBezTo>
                    <a:pt x="1988" y="747"/>
                    <a:pt x="1611" y="621"/>
                    <a:pt x="1297" y="495"/>
                  </a:cubicBezTo>
                  <a:cubicBezTo>
                    <a:pt x="942" y="349"/>
                    <a:pt x="691" y="244"/>
                    <a:pt x="502" y="182"/>
                  </a:cubicBezTo>
                  <a:cubicBezTo>
                    <a:pt x="314" y="98"/>
                    <a:pt x="209" y="35"/>
                    <a:pt x="209" y="35"/>
                  </a:cubicBezTo>
                  <a:cubicBezTo>
                    <a:pt x="148" y="11"/>
                    <a:pt x="87" y="0"/>
                    <a:pt x="47" y="0"/>
                  </a:cubicBezTo>
                  <a:close/>
                </a:path>
              </a:pathLst>
            </a:custGeom>
            <a:solidFill>
              <a:srgbClr val="9E5B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6" name="Google Shape;1226;p50"/>
            <p:cNvSpPr/>
            <p:nvPr/>
          </p:nvSpPr>
          <p:spPr>
            <a:xfrm flipH="1">
              <a:off x="6410227" y="2164985"/>
              <a:ext cx="66416" cy="187721"/>
            </a:xfrm>
            <a:custGeom>
              <a:avLst/>
              <a:gdLst/>
              <a:ahLst/>
              <a:cxnLst/>
              <a:rect l="l" t="t" r="r" b="b"/>
              <a:pathLst>
                <a:path w="1838" h="5195" extrusionOk="0">
                  <a:moveTo>
                    <a:pt x="64" y="0"/>
                  </a:moveTo>
                  <a:cubicBezTo>
                    <a:pt x="22" y="0"/>
                    <a:pt x="1" y="84"/>
                    <a:pt x="1" y="126"/>
                  </a:cubicBezTo>
                  <a:cubicBezTo>
                    <a:pt x="1" y="126"/>
                    <a:pt x="1" y="209"/>
                    <a:pt x="43" y="335"/>
                  </a:cubicBezTo>
                  <a:cubicBezTo>
                    <a:pt x="64" y="481"/>
                    <a:pt x="64" y="691"/>
                    <a:pt x="85" y="921"/>
                  </a:cubicBezTo>
                  <a:cubicBezTo>
                    <a:pt x="105" y="1151"/>
                    <a:pt x="147" y="1423"/>
                    <a:pt x="210" y="1695"/>
                  </a:cubicBezTo>
                  <a:cubicBezTo>
                    <a:pt x="252" y="1862"/>
                    <a:pt x="273" y="1988"/>
                    <a:pt x="294" y="2155"/>
                  </a:cubicBezTo>
                  <a:cubicBezTo>
                    <a:pt x="315" y="2302"/>
                    <a:pt x="377" y="2469"/>
                    <a:pt x="398" y="2595"/>
                  </a:cubicBezTo>
                  <a:cubicBezTo>
                    <a:pt x="419" y="2741"/>
                    <a:pt x="482" y="2909"/>
                    <a:pt x="524" y="3034"/>
                  </a:cubicBezTo>
                  <a:cubicBezTo>
                    <a:pt x="587" y="3202"/>
                    <a:pt x="608" y="3327"/>
                    <a:pt x="670" y="3474"/>
                  </a:cubicBezTo>
                  <a:lnTo>
                    <a:pt x="817" y="3871"/>
                  </a:lnTo>
                  <a:cubicBezTo>
                    <a:pt x="838" y="3913"/>
                    <a:pt x="880" y="3997"/>
                    <a:pt x="901" y="4059"/>
                  </a:cubicBezTo>
                  <a:lnTo>
                    <a:pt x="984" y="4206"/>
                  </a:lnTo>
                  <a:cubicBezTo>
                    <a:pt x="1089" y="4415"/>
                    <a:pt x="1152" y="4603"/>
                    <a:pt x="1235" y="4729"/>
                  </a:cubicBezTo>
                  <a:cubicBezTo>
                    <a:pt x="1319" y="4854"/>
                    <a:pt x="1340" y="4917"/>
                    <a:pt x="1340" y="4917"/>
                  </a:cubicBezTo>
                  <a:cubicBezTo>
                    <a:pt x="1439" y="5082"/>
                    <a:pt x="1563" y="5195"/>
                    <a:pt x="1663" y="5195"/>
                  </a:cubicBezTo>
                  <a:cubicBezTo>
                    <a:pt x="1690" y="5195"/>
                    <a:pt x="1715" y="5186"/>
                    <a:pt x="1738" y="5168"/>
                  </a:cubicBezTo>
                  <a:cubicBezTo>
                    <a:pt x="1747" y="5172"/>
                    <a:pt x="1755" y="5174"/>
                    <a:pt x="1762" y="5174"/>
                  </a:cubicBezTo>
                  <a:cubicBezTo>
                    <a:pt x="1838" y="5174"/>
                    <a:pt x="1808" y="4983"/>
                    <a:pt x="1675" y="4792"/>
                  </a:cubicBezTo>
                  <a:cubicBezTo>
                    <a:pt x="1675" y="4792"/>
                    <a:pt x="1633" y="4729"/>
                    <a:pt x="1570" y="4603"/>
                  </a:cubicBezTo>
                  <a:cubicBezTo>
                    <a:pt x="1507" y="4499"/>
                    <a:pt x="1424" y="4310"/>
                    <a:pt x="1319" y="4101"/>
                  </a:cubicBezTo>
                  <a:lnTo>
                    <a:pt x="1235" y="3955"/>
                  </a:lnTo>
                  <a:cubicBezTo>
                    <a:pt x="1214" y="3892"/>
                    <a:pt x="1194" y="3850"/>
                    <a:pt x="1152" y="3766"/>
                  </a:cubicBezTo>
                  <a:cubicBezTo>
                    <a:pt x="1110" y="3641"/>
                    <a:pt x="1047" y="3536"/>
                    <a:pt x="1005" y="3411"/>
                  </a:cubicBezTo>
                  <a:cubicBezTo>
                    <a:pt x="942" y="3264"/>
                    <a:pt x="901" y="3139"/>
                    <a:pt x="838" y="2992"/>
                  </a:cubicBezTo>
                  <a:cubicBezTo>
                    <a:pt x="796" y="2846"/>
                    <a:pt x="733" y="2699"/>
                    <a:pt x="691" y="2532"/>
                  </a:cubicBezTo>
                  <a:cubicBezTo>
                    <a:pt x="629" y="2385"/>
                    <a:pt x="608" y="2260"/>
                    <a:pt x="545" y="2093"/>
                  </a:cubicBezTo>
                  <a:cubicBezTo>
                    <a:pt x="503" y="1946"/>
                    <a:pt x="482" y="1800"/>
                    <a:pt x="461" y="1674"/>
                  </a:cubicBezTo>
                  <a:cubicBezTo>
                    <a:pt x="377" y="1381"/>
                    <a:pt x="315" y="1130"/>
                    <a:pt x="273" y="900"/>
                  </a:cubicBezTo>
                  <a:cubicBezTo>
                    <a:pt x="210" y="649"/>
                    <a:pt x="189" y="481"/>
                    <a:pt x="168" y="335"/>
                  </a:cubicBezTo>
                  <a:cubicBezTo>
                    <a:pt x="147" y="209"/>
                    <a:pt x="147" y="126"/>
                    <a:pt x="147" y="126"/>
                  </a:cubicBezTo>
                  <a:cubicBezTo>
                    <a:pt x="105" y="63"/>
                    <a:pt x="85" y="0"/>
                    <a:pt x="64" y="0"/>
                  </a:cubicBezTo>
                  <a:close/>
                </a:path>
              </a:pathLst>
            </a:custGeom>
            <a:solidFill>
              <a:srgbClr val="9E5B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7" name="Google Shape;1227;p50"/>
            <p:cNvSpPr/>
            <p:nvPr/>
          </p:nvSpPr>
          <p:spPr>
            <a:xfrm flipH="1">
              <a:off x="6047902" y="2136583"/>
              <a:ext cx="65802" cy="193539"/>
            </a:xfrm>
            <a:custGeom>
              <a:avLst/>
              <a:gdLst/>
              <a:ahLst/>
              <a:cxnLst/>
              <a:rect l="l" t="t" r="r" b="b"/>
              <a:pathLst>
                <a:path w="1821" h="5356" extrusionOk="0">
                  <a:moveTo>
                    <a:pt x="1771" y="1"/>
                  </a:moveTo>
                  <a:cubicBezTo>
                    <a:pt x="1766" y="1"/>
                    <a:pt x="1762" y="4"/>
                    <a:pt x="1758" y="12"/>
                  </a:cubicBezTo>
                  <a:cubicBezTo>
                    <a:pt x="1737" y="12"/>
                    <a:pt x="1716" y="54"/>
                    <a:pt x="1674" y="138"/>
                  </a:cubicBezTo>
                  <a:cubicBezTo>
                    <a:pt x="1674" y="138"/>
                    <a:pt x="1674" y="221"/>
                    <a:pt x="1653" y="347"/>
                  </a:cubicBezTo>
                  <a:cubicBezTo>
                    <a:pt x="1632" y="472"/>
                    <a:pt x="1611" y="682"/>
                    <a:pt x="1569" y="912"/>
                  </a:cubicBezTo>
                  <a:cubicBezTo>
                    <a:pt x="1549" y="1163"/>
                    <a:pt x="1507" y="1435"/>
                    <a:pt x="1444" y="1728"/>
                  </a:cubicBezTo>
                  <a:cubicBezTo>
                    <a:pt x="1402" y="2021"/>
                    <a:pt x="1318" y="2335"/>
                    <a:pt x="1235" y="2648"/>
                  </a:cubicBezTo>
                  <a:cubicBezTo>
                    <a:pt x="1151" y="2962"/>
                    <a:pt x="1088" y="3276"/>
                    <a:pt x="984" y="3527"/>
                  </a:cubicBezTo>
                  <a:lnTo>
                    <a:pt x="816" y="3925"/>
                  </a:lnTo>
                  <a:cubicBezTo>
                    <a:pt x="774" y="4050"/>
                    <a:pt x="712" y="4155"/>
                    <a:pt x="649" y="4260"/>
                  </a:cubicBezTo>
                  <a:cubicBezTo>
                    <a:pt x="565" y="4469"/>
                    <a:pt x="440" y="4636"/>
                    <a:pt x="377" y="4741"/>
                  </a:cubicBezTo>
                  <a:cubicBezTo>
                    <a:pt x="293" y="4845"/>
                    <a:pt x="230" y="4887"/>
                    <a:pt x="230" y="4887"/>
                  </a:cubicBezTo>
                  <a:cubicBezTo>
                    <a:pt x="209" y="4950"/>
                    <a:pt x="168" y="4971"/>
                    <a:pt x="126" y="4992"/>
                  </a:cubicBezTo>
                  <a:cubicBezTo>
                    <a:pt x="105" y="5034"/>
                    <a:pt x="84" y="5076"/>
                    <a:pt x="63" y="5096"/>
                  </a:cubicBezTo>
                  <a:cubicBezTo>
                    <a:pt x="0" y="5159"/>
                    <a:pt x="0" y="5243"/>
                    <a:pt x="21" y="5285"/>
                  </a:cubicBezTo>
                  <a:cubicBezTo>
                    <a:pt x="53" y="5332"/>
                    <a:pt x="84" y="5355"/>
                    <a:pt x="142" y="5355"/>
                  </a:cubicBezTo>
                  <a:cubicBezTo>
                    <a:pt x="161" y="5355"/>
                    <a:pt x="183" y="5353"/>
                    <a:pt x="209" y="5348"/>
                  </a:cubicBezTo>
                  <a:cubicBezTo>
                    <a:pt x="272" y="5348"/>
                    <a:pt x="314" y="5306"/>
                    <a:pt x="377" y="5285"/>
                  </a:cubicBezTo>
                  <a:cubicBezTo>
                    <a:pt x="419" y="5285"/>
                    <a:pt x="481" y="5264"/>
                    <a:pt x="523" y="5180"/>
                  </a:cubicBezTo>
                  <a:cubicBezTo>
                    <a:pt x="523" y="5180"/>
                    <a:pt x="586" y="5138"/>
                    <a:pt x="691" y="4992"/>
                  </a:cubicBezTo>
                  <a:cubicBezTo>
                    <a:pt x="774" y="4866"/>
                    <a:pt x="900" y="4678"/>
                    <a:pt x="1005" y="4448"/>
                  </a:cubicBezTo>
                  <a:cubicBezTo>
                    <a:pt x="1046" y="4343"/>
                    <a:pt x="1109" y="4218"/>
                    <a:pt x="1151" y="4092"/>
                  </a:cubicBezTo>
                  <a:cubicBezTo>
                    <a:pt x="1214" y="3946"/>
                    <a:pt x="1256" y="3799"/>
                    <a:pt x="1297" y="3674"/>
                  </a:cubicBezTo>
                  <a:cubicBezTo>
                    <a:pt x="1360" y="3381"/>
                    <a:pt x="1444" y="3067"/>
                    <a:pt x="1528" y="2732"/>
                  </a:cubicBezTo>
                  <a:cubicBezTo>
                    <a:pt x="1569" y="2418"/>
                    <a:pt x="1632" y="2063"/>
                    <a:pt x="1674" y="1791"/>
                  </a:cubicBezTo>
                  <a:cubicBezTo>
                    <a:pt x="1737" y="1477"/>
                    <a:pt x="1758" y="1205"/>
                    <a:pt x="1758" y="954"/>
                  </a:cubicBezTo>
                  <a:cubicBezTo>
                    <a:pt x="1779" y="703"/>
                    <a:pt x="1779" y="493"/>
                    <a:pt x="1821" y="368"/>
                  </a:cubicBezTo>
                  <a:lnTo>
                    <a:pt x="1821" y="138"/>
                  </a:lnTo>
                  <a:cubicBezTo>
                    <a:pt x="1821" y="69"/>
                    <a:pt x="1793" y="1"/>
                    <a:pt x="1771" y="1"/>
                  </a:cubicBezTo>
                  <a:close/>
                </a:path>
              </a:pathLst>
            </a:custGeom>
            <a:solidFill>
              <a:srgbClr val="9E5B3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8" name="Google Shape;1228;p50"/>
            <p:cNvSpPr/>
            <p:nvPr/>
          </p:nvSpPr>
          <p:spPr>
            <a:xfrm flipH="1">
              <a:off x="6190815" y="2876445"/>
              <a:ext cx="269170" cy="134603"/>
            </a:xfrm>
            <a:custGeom>
              <a:avLst/>
              <a:gdLst/>
              <a:ahLst/>
              <a:cxnLst/>
              <a:rect l="l" t="t" r="r" b="b"/>
              <a:pathLst>
                <a:path w="7449" h="3725" extrusionOk="0">
                  <a:moveTo>
                    <a:pt x="3725" y="0"/>
                  </a:moveTo>
                  <a:cubicBezTo>
                    <a:pt x="1695" y="0"/>
                    <a:pt x="21" y="1674"/>
                    <a:pt x="0" y="3725"/>
                  </a:cubicBezTo>
                  <a:lnTo>
                    <a:pt x="7449" y="3725"/>
                  </a:lnTo>
                  <a:cubicBezTo>
                    <a:pt x="7449" y="1674"/>
                    <a:pt x="5796" y="0"/>
                    <a:pt x="3725" y="0"/>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9" name="Google Shape;1229;p50"/>
            <p:cNvSpPr/>
            <p:nvPr/>
          </p:nvSpPr>
          <p:spPr>
            <a:xfrm flipH="1">
              <a:off x="6364697" y="2917277"/>
              <a:ext cx="189058" cy="94529"/>
            </a:xfrm>
            <a:custGeom>
              <a:avLst/>
              <a:gdLst/>
              <a:ahLst/>
              <a:cxnLst/>
              <a:rect l="l" t="t" r="r" b="b"/>
              <a:pathLst>
                <a:path w="5232" h="2616" extrusionOk="0">
                  <a:moveTo>
                    <a:pt x="2616" y="0"/>
                  </a:moveTo>
                  <a:cubicBezTo>
                    <a:pt x="1172" y="0"/>
                    <a:pt x="1" y="1151"/>
                    <a:pt x="22" y="2616"/>
                  </a:cubicBezTo>
                  <a:lnTo>
                    <a:pt x="5232" y="2616"/>
                  </a:lnTo>
                  <a:cubicBezTo>
                    <a:pt x="5232" y="1172"/>
                    <a:pt x="4060" y="0"/>
                    <a:pt x="2616" y="0"/>
                  </a:cubicBezTo>
                  <a:close/>
                </a:path>
              </a:pathLst>
            </a:custGeom>
            <a:solidFill>
              <a:srgbClr val="B2C95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0" name="Google Shape;1230;p50"/>
            <p:cNvSpPr/>
            <p:nvPr/>
          </p:nvSpPr>
          <p:spPr>
            <a:xfrm flipH="1">
              <a:off x="6047902" y="2962626"/>
              <a:ext cx="96806" cy="48421"/>
            </a:xfrm>
            <a:custGeom>
              <a:avLst/>
              <a:gdLst/>
              <a:ahLst/>
              <a:cxnLst/>
              <a:rect l="l" t="t" r="r" b="b"/>
              <a:pathLst>
                <a:path w="2679" h="1340" extrusionOk="0">
                  <a:moveTo>
                    <a:pt x="1339" y="1"/>
                  </a:moveTo>
                  <a:cubicBezTo>
                    <a:pt x="586" y="1"/>
                    <a:pt x="0" y="607"/>
                    <a:pt x="0" y="1340"/>
                  </a:cubicBezTo>
                  <a:lnTo>
                    <a:pt x="2679" y="1340"/>
                  </a:lnTo>
                  <a:cubicBezTo>
                    <a:pt x="2679" y="607"/>
                    <a:pt x="2072" y="1"/>
                    <a:pt x="1339" y="1"/>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1" name="Google Shape;1231;p50"/>
            <p:cNvSpPr/>
            <p:nvPr/>
          </p:nvSpPr>
          <p:spPr>
            <a:xfrm flipH="1">
              <a:off x="8038646" y="2893067"/>
              <a:ext cx="238202" cy="118740"/>
            </a:xfrm>
            <a:custGeom>
              <a:avLst/>
              <a:gdLst/>
              <a:ahLst/>
              <a:cxnLst/>
              <a:rect l="l" t="t" r="r" b="b"/>
              <a:pathLst>
                <a:path w="6592" h="3286" extrusionOk="0">
                  <a:moveTo>
                    <a:pt x="3307" y="1"/>
                  </a:moveTo>
                  <a:cubicBezTo>
                    <a:pt x="1486" y="1"/>
                    <a:pt x="1" y="1465"/>
                    <a:pt x="22" y="3286"/>
                  </a:cubicBezTo>
                  <a:lnTo>
                    <a:pt x="6592" y="3286"/>
                  </a:lnTo>
                  <a:cubicBezTo>
                    <a:pt x="6592" y="1465"/>
                    <a:pt x="5106" y="1"/>
                    <a:pt x="3307" y="1"/>
                  </a:cubicBezTo>
                  <a:close/>
                </a:path>
              </a:pathLst>
            </a:custGeom>
            <a:solidFill>
              <a:srgbClr val="B2C95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2" name="Google Shape;1232;p50"/>
            <p:cNvSpPr/>
            <p:nvPr/>
          </p:nvSpPr>
          <p:spPr>
            <a:xfrm flipH="1">
              <a:off x="5509564" y="2888152"/>
              <a:ext cx="161849" cy="85098"/>
            </a:xfrm>
            <a:custGeom>
              <a:avLst/>
              <a:gdLst/>
              <a:ahLst/>
              <a:cxnLst/>
              <a:rect l="l" t="t" r="r" b="b"/>
              <a:pathLst>
                <a:path w="4479" h="2355" extrusionOk="0">
                  <a:moveTo>
                    <a:pt x="963" y="1"/>
                  </a:moveTo>
                  <a:cubicBezTo>
                    <a:pt x="900" y="1"/>
                    <a:pt x="837" y="11"/>
                    <a:pt x="775" y="32"/>
                  </a:cubicBezTo>
                  <a:cubicBezTo>
                    <a:pt x="524" y="32"/>
                    <a:pt x="356" y="74"/>
                    <a:pt x="210" y="137"/>
                  </a:cubicBezTo>
                  <a:cubicBezTo>
                    <a:pt x="126" y="158"/>
                    <a:pt x="84" y="178"/>
                    <a:pt x="63" y="178"/>
                  </a:cubicBezTo>
                  <a:cubicBezTo>
                    <a:pt x="21" y="199"/>
                    <a:pt x="1" y="199"/>
                    <a:pt x="1" y="199"/>
                  </a:cubicBezTo>
                  <a:lnTo>
                    <a:pt x="1" y="241"/>
                  </a:lnTo>
                  <a:lnTo>
                    <a:pt x="63" y="241"/>
                  </a:lnTo>
                  <a:cubicBezTo>
                    <a:pt x="105" y="241"/>
                    <a:pt x="147" y="199"/>
                    <a:pt x="210" y="199"/>
                  </a:cubicBezTo>
                  <a:cubicBezTo>
                    <a:pt x="356" y="178"/>
                    <a:pt x="524" y="178"/>
                    <a:pt x="775" y="178"/>
                  </a:cubicBezTo>
                  <a:cubicBezTo>
                    <a:pt x="900" y="199"/>
                    <a:pt x="1005" y="199"/>
                    <a:pt x="1130" y="241"/>
                  </a:cubicBezTo>
                  <a:cubicBezTo>
                    <a:pt x="1256" y="262"/>
                    <a:pt x="1402" y="283"/>
                    <a:pt x="1528" y="346"/>
                  </a:cubicBezTo>
                  <a:cubicBezTo>
                    <a:pt x="1821" y="409"/>
                    <a:pt x="2072" y="576"/>
                    <a:pt x="2302" y="723"/>
                  </a:cubicBezTo>
                  <a:cubicBezTo>
                    <a:pt x="2804" y="1078"/>
                    <a:pt x="3244" y="1455"/>
                    <a:pt x="3495" y="1811"/>
                  </a:cubicBezTo>
                  <a:cubicBezTo>
                    <a:pt x="3620" y="1978"/>
                    <a:pt x="3683" y="2124"/>
                    <a:pt x="3725" y="2229"/>
                  </a:cubicBezTo>
                  <a:cubicBezTo>
                    <a:pt x="3725" y="2229"/>
                    <a:pt x="3746" y="2250"/>
                    <a:pt x="3746" y="2271"/>
                  </a:cubicBezTo>
                  <a:lnTo>
                    <a:pt x="3746" y="2334"/>
                  </a:lnTo>
                  <a:lnTo>
                    <a:pt x="3746" y="2355"/>
                  </a:lnTo>
                  <a:lnTo>
                    <a:pt x="4478" y="2145"/>
                  </a:lnTo>
                  <a:cubicBezTo>
                    <a:pt x="4478" y="2145"/>
                    <a:pt x="4478" y="2124"/>
                    <a:pt x="4457" y="2062"/>
                  </a:cubicBezTo>
                  <a:cubicBezTo>
                    <a:pt x="4457" y="2041"/>
                    <a:pt x="4457" y="2020"/>
                    <a:pt x="4436" y="1978"/>
                  </a:cubicBezTo>
                  <a:cubicBezTo>
                    <a:pt x="4436" y="1957"/>
                    <a:pt x="4394" y="1915"/>
                    <a:pt x="4374" y="1873"/>
                  </a:cubicBezTo>
                  <a:cubicBezTo>
                    <a:pt x="4290" y="1727"/>
                    <a:pt x="4164" y="1539"/>
                    <a:pt x="3976" y="1350"/>
                  </a:cubicBezTo>
                  <a:cubicBezTo>
                    <a:pt x="3620" y="995"/>
                    <a:pt x="3076" y="618"/>
                    <a:pt x="2490" y="367"/>
                  </a:cubicBezTo>
                  <a:cubicBezTo>
                    <a:pt x="2197" y="241"/>
                    <a:pt x="1884" y="137"/>
                    <a:pt x="1612" y="74"/>
                  </a:cubicBezTo>
                  <a:cubicBezTo>
                    <a:pt x="1444" y="53"/>
                    <a:pt x="1298" y="32"/>
                    <a:pt x="1151" y="32"/>
                  </a:cubicBezTo>
                  <a:cubicBezTo>
                    <a:pt x="1089" y="11"/>
                    <a:pt x="1026" y="1"/>
                    <a:pt x="963" y="1"/>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3" name="Google Shape;1233;p50"/>
            <p:cNvSpPr/>
            <p:nvPr/>
          </p:nvSpPr>
          <p:spPr>
            <a:xfrm flipH="1">
              <a:off x="5513359" y="2833336"/>
              <a:ext cx="46144" cy="124810"/>
            </a:xfrm>
            <a:custGeom>
              <a:avLst/>
              <a:gdLst/>
              <a:ahLst/>
              <a:cxnLst/>
              <a:rect l="l" t="t" r="r" b="b"/>
              <a:pathLst>
                <a:path w="1277" h="3454" extrusionOk="0">
                  <a:moveTo>
                    <a:pt x="21" y="1"/>
                  </a:moveTo>
                  <a:lnTo>
                    <a:pt x="0" y="22"/>
                  </a:lnTo>
                  <a:cubicBezTo>
                    <a:pt x="0" y="22"/>
                    <a:pt x="21" y="84"/>
                    <a:pt x="42" y="147"/>
                  </a:cubicBezTo>
                  <a:cubicBezTo>
                    <a:pt x="42" y="189"/>
                    <a:pt x="63" y="210"/>
                    <a:pt x="63" y="231"/>
                  </a:cubicBezTo>
                  <a:cubicBezTo>
                    <a:pt x="63" y="252"/>
                    <a:pt x="105" y="294"/>
                    <a:pt x="105" y="315"/>
                  </a:cubicBezTo>
                  <a:cubicBezTo>
                    <a:pt x="105" y="335"/>
                    <a:pt x="126" y="398"/>
                    <a:pt x="126" y="419"/>
                  </a:cubicBezTo>
                  <a:cubicBezTo>
                    <a:pt x="147" y="440"/>
                    <a:pt x="147" y="440"/>
                    <a:pt x="147" y="461"/>
                  </a:cubicBezTo>
                  <a:lnTo>
                    <a:pt x="147" y="524"/>
                  </a:lnTo>
                  <a:cubicBezTo>
                    <a:pt x="209" y="670"/>
                    <a:pt x="230" y="859"/>
                    <a:pt x="251" y="1047"/>
                  </a:cubicBezTo>
                  <a:cubicBezTo>
                    <a:pt x="272" y="1256"/>
                    <a:pt x="335" y="1465"/>
                    <a:pt x="356" y="1675"/>
                  </a:cubicBezTo>
                  <a:cubicBezTo>
                    <a:pt x="356" y="1716"/>
                    <a:pt x="377" y="1779"/>
                    <a:pt x="377" y="1821"/>
                  </a:cubicBezTo>
                  <a:lnTo>
                    <a:pt x="377" y="1884"/>
                  </a:lnTo>
                  <a:lnTo>
                    <a:pt x="377" y="1905"/>
                  </a:lnTo>
                  <a:lnTo>
                    <a:pt x="377" y="1988"/>
                  </a:lnTo>
                  <a:lnTo>
                    <a:pt x="377" y="2072"/>
                  </a:lnTo>
                  <a:lnTo>
                    <a:pt x="377" y="2135"/>
                  </a:lnTo>
                  <a:lnTo>
                    <a:pt x="377" y="2302"/>
                  </a:lnTo>
                  <a:cubicBezTo>
                    <a:pt x="419" y="2491"/>
                    <a:pt x="419" y="2700"/>
                    <a:pt x="419" y="2846"/>
                  </a:cubicBezTo>
                  <a:cubicBezTo>
                    <a:pt x="440" y="2930"/>
                    <a:pt x="440" y="3014"/>
                    <a:pt x="440" y="3076"/>
                  </a:cubicBezTo>
                  <a:cubicBezTo>
                    <a:pt x="440" y="3160"/>
                    <a:pt x="461" y="3223"/>
                    <a:pt x="461" y="3265"/>
                  </a:cubicBezTo>
                  <a:cubicBezTo>
                    <a:pt x="481" y="3369"/>
                    <a:pt x="523" y="3453"/>
                    <a:pt x="523" y="3453"/>
                  </a:cubicBezTo>
                  <a:lnTo>
                    <a:pt x="1277" y="3076"/>
                  </a:lnTo>
                  <a:cubicBezTo>
                    <a:pt x="1277" y="3076"/>
                    <a:pt x="1256" y="3056"/>
                    <a:pt x="1235" y="2993"/>
                  </a:cubicBezTo>
                  <a:cubicBezTo>
                    <a:pt x="1193" y="2972"/>
                    <a:pt x="1193" y="2930"/>
                    <a:pt x="1172" y="2867"/>
                  </a:cubicBezTo>
                  <a:cubicBezTo>
                    <a:pt x="1172" y="2825"/>
                    <a:pt x="1151" y="2763"/>
                    <a:pt x="1130" y="2700"/>
                  </a:cubicBezTo>
                  <a:cubicBezTo>
                    <a:pt x="1088" y="2532"/>
                    <a:pt x="1046" y="2386"/>
                    <a:pt x="984" y="2177"/>
                  </a:cubicBezTo>
                  <a:cubicBezTo>
                    <a:pt x="963" y="2114"/>
                    <a:pt x="963" y="2051"/>
                    <a:pt x="942" y="2009"/>
                  </a:cubicBezTo>
                  <a:cubicBezTo>
                    <a:pt x="942" y="1988"/>
                    <a:pt x="921" y="1947"/>
                    <a:pt x="921" y="1926"/>
                  </a:cubicBezTo>
                  <a:cubicBezTo>
                    <a:pt x="921" y="1905"/>
                    <a:pt x="879" y="1884"/>
                    <a:pt x="879" y="1842"/>
                  </a:cubicBezTo>
                  <a:cubicBezTo>
                    <a:pt x="879" y="1821"/>
                    <a:pt x="858" y="1800"/>
                    <a:pt x="858" y="1779"/>
                  </a:cubicBezTo>
                  <a:cubicBezTo>
                    <a:pt x="837" y="1737"/>
                    <a:pt x="837" y="1716"/>
                    <a:pt x="837" y="1716"/>
                  </a:cubicBezTo>
                  <a:lnTo>
                    <a:pt x="795" y="1695"/>
                  </a:lnTo>
                  <a:cubicBezTo>
                    <a:pt x="795" y="1654"/>
                    <a:pt x="774" y="1591"/>
                    <a:pt x="753" y="1528"/>
                  </a:cubicBezTo>
                  <a:cubicBezTo>
                    <a:pt x="670" y="1361"/>
                    <a:pt x="586" y="1151"/>
                    <a:pt x="523" y="963"/>
                  </a:cubicBezTo>
                  <a:cubicBezTo>
                    <a:pt x="461" y="775"/>
                    <a:pt x="377" y="628"/>
                    <a:pt x="314" y="461"/>
                  </a:cubicBezTo>
                  <a:cubicBezTo>
                    <a:pt x="314" y="440"/>
                    <a:pt x="272" y="440"/>
                    <a:pt x="272" y="419"/>
                  </a:cubicBezTo>
                  <a:cubicBezTo>
                    <a:pt x="272" y="398"/>
                    <a:pt x="251" y="398"/>
                    <a:pt x="251" y="356"/>
                  </a:cubicBezTo>
                  <a:cubicBezTo>
                    <a:pt x="230" y="315"/>
                    <a:pt x="230" y="294"/>
                    <a:pt x="209" y="252"/>
                  </a:cubicBezTo>
                  <a:cubicBezTo>
                    <a:pt x="168" y="231"/>
                    <a:pt x="168" y="210"/>
                    <a:pt x="147" y="189"/>
                  </a:cubicBezTo>
                  <a:cubicBezTo>
                    <a:pt x="126" y="189"/>
                    <a:pt x="105" y="147"/>
                    <a:pt x="105" y="126"/>
                  </a:cubicBezTo>
                  <a:cubicBezTo>
                    <a:pt x="42" y="43"/>
                    <a:pt x="21" y="1"/>
                    <a:pt x="21" y="1"/>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4" name="Google Shape;1234;p50"/>
            <p:cNvSpPr/>
            <p:nvPr/>
          </p:nvSpPr>
          <p:spPr>
            <a:xfrm flipH="1">
              <a:off x="5494460" y="2849235"/>
              <a:ext cx="44627" cy="120980"/>
            </a:xfrm>
            <a:custGeom>
              <a:avLst/>
              <a:gdLst/>
              <a:ahLst/>
              <a:cxnLst/>
              <a:rect l="l" t="t" r="r" b="b"/>
              <a:pathLst>
                <a:path w="1235" h="3348" extrusionOk="0">
                  <a:moveTo>
                    <a:pt x="1214" y="0"/>
                  </a:moveTo>
                  <a:cubicBezTo>
                    <a:pt x="1214" y="0"/>
                    <a:pt x="1193" y="21"/>
                    <a:pt x="1130" y="105"/>
                  </a:cubicBezTo>
                  <a:cubicBezTo>
                    <a:pt x="1109" y="126"/>
                    <a:pt x="1046" y="188"/>
                    <a:pt x="1025" y="230"/>
                  </a:cubicBezTo>
                  <a:cubicBezTo>
                    <a:pt x="984" y="293"/>
                    <a:pt x="942" y="377"/>
                    <a:pt x="900" y="419"/>
                  </a:cubicBezTo>
                  <a:cubicBezTo>
                    <a:pt x="712" y="691"/>
                    <a:pt x="502" y="1046"/>
                    <a:pt x="356" y="1465"/>
                  </a:cubicBezTo>
                  <a:cubicBezTo>
                    <a:pt x="314" y="1527"/>
                    <a:pt x="314" y="1569"/>
                    <a:pt x="293" y="1632"/>
                  </a:cubicBezTo>
                  <a:cubicBezTo>
                    <a:pt x="272" y="1674"/>
                    <a:pt x="272" y="1737"/>
                    <a:pt x="251" y="1779"/>
                  </a:cubicBezTo>
                  <a:lnTo>
                    <a:pt x="168" y="2092"/>
                  </a:lnTo>
                  <a:cubicBezTo>
                    <a:pt x="147" y="2197"/>
                    <a:pt x="105" y="2281"/>
                    <a:pt x="84" y="2385"/>
                  </a:cubicBezTo>
                  <a:cubicBezTo>
                    <a:pt x="63" y="2469"/>
                    <a:pt x="63" y="2574"/>
                    <a:pt x="42" y="2636"/>
                  </a:cubicBezTo>
                  <a:cubicBezTo>
                    <a:pt x="0" y="2720"/>
                    <a:pt x="0" y="2804"/>
                    <a:pt x="0" y="2888"/>
                  </a:cubicBezTo>
                  <a:cubicBezTo>
                    <a:pt x="0" y="2950"/>
                    <a:pt x="0" y="3034"/>
                    <a:pt x="42" y="3118"/>
                  </a:cubicBezTo>
                  <a:cubicBezTo>
                    <a:pt x="63" y="3201"/>
                    <a:pt x="84" y="3243"/>
                    <a:pt x="105" y="3306"/>
                  </a:cubicBezTo>
                  <a:lnTo>
                    <a:pt x="168" y="3348"/>
                  </a:lnTo>
                  <a:lnTo>
                    <a:pt x="732" y="2950"/>
                  </a:lnTo>
                  <a:cubicBezTo>
                    <a:pt x="732" y="2950"/>
                    <a:pt x="712" y="2929"/>
                    <a:pt x="712" y="2888"/>
                  </a:cubicBezTo>
                  <a:cubicBezTo>
                    <a:pt x="691" y="2825"/>
                    <a:pt x="691" y="2783"/>
                    <a:pt x="691" y="2699"/>
                  </a:cubicBezTo>
                  <a:lnTo>
                    <a:pt x="691" y="2469"/>
                  </a:lnTo>
                  <a:lnTo>
                    <a:pt x="691" y="2176"/>
                  </a:lnTo>
                  <a:lnTo>
                    <a:pt x="691" y="1883"/>
                  </a:lnTo>
                  <a:cubicBezTo>
                    <a:pt x="712" y="1841"/>
                    <a:pt x="712" y="1779"/>
                    <a:pt x="712" y="1737"/>
                  </a:cubicBezTo>
                  <a:cubicBezTo>
                    <a:pt x="732" y="1674"/>
                    <a:pt x="732" y="1632"/>
                    <a:pt x="732" y="1569"/>
                  </a:cubicBezTo>
                  <a:cubicBezTo>
                    <a:pt x="795" y="1172"/>
                    <a:pt x="921" y="795"/>
                    <a:pt x="1025" y="502"/>
                  </a:cubicBezTo>
                  <a:cubicBezTo>
                    <a:pt x="1046" y="439"/>
                    <a:pt x="1088" y="377"/>
                    <a:pt x="1109" y="314"/>
                  </a:cubicBezTo>
                  <a:cubicBezTo>
                    <a:pt x="1130" y="230"/>
                    <a:pt x="1151" y="209"/>
                    <a:pt x="1193" y="167"/>
                  </a:cubicBezTo>
                  <a:cubicBezTo>
                    <a:pt x="1214" y="84"/>
                    <a:pt x="1235" y="21"/>
                    <a:pt x="1235" y="21"/>
                  </a:cubicBezTo>
                  <a:lnTo>
                    <a:pt x="1214" y="0"/>
                  </a:ln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5" name="Google Shape;1235;p50"/>
            <p:cNvSpPr/>
            <p:nvPr/>
          </p:nvSpPr>
          <p:spPr>
            <a:xfrm flipH="1">
              <a:off x="5445317" y="2860545"/>
              <a:ext cx="91530" cy="105153"/>
            </a:xfrm>
            <a:custGeom>
              <a:avLst/>
              <a:gdLst/>
              <a:ahLst/>
              <a:cxnLst/>
              <a:rect l="l" t="t" r="r" b="b"/>
              <a:pathLst>
                <a:path w="2533" h="2910" extrusionOk="0">
                  <a:moveTo>
                    <a:pt x="2512" y="1"/>
                  </a:moveTo>
                  <a:cubicBezTo>
                    <a:pt x="2512" y="1"/>
                    <a:pt x="2449" y="22"/>
                    <a:pt x="2344" y="64"/>
                  </a:cubicBezTo>
                  <a:cubicBezTo>
                    <a:pt x="2323" y="64"/>
                    <a:pt x="2303" y="85"/>
                    <a:pt x="2261" y="85"/>
                  </a:cubicBezTo>
                  <a:cubicBezTo>
                    <a:pt x="2240" y="106"/>
                    <a:pt x="2240" y="106"/>
                    <a:pt x="2219" y="106"/>
                  </a:cubicBezTo>
                  <a:cubicBezTo>
                    <a:pt x="2198" y="106"/>
                    <a:pt x="2198" y="126"/>
                    <a:pt x="2156" y="126"/>
                  </a:cubicBezTo>
                  <a:cubicBezTo>
                    <a:pt x="2114" y="147"/>
                    <a:pt x="2031" y="189"/>
                    <a:pt x="1947" y="231"/>
                  </a:cubicBezTo>
                  <a:lnTo>
                    <a:pt x="1717" y="398"/>
                  </a:lnTo>
                  <a:cubicBezTo>
                    <a:pt x="1633" y="440"/>
                    <a:pt x="1528" y="503"/>
                    <a:pt x="1466" y="566"/>
                  </a:cubicBezTo>
                  <a:cubicBezTo>
                    <a:pt x="1403" y="608"/>
                    <a:pt x="1382" y="650"/>
                    <a:pt x="1319" y="670"/>
                  </a:cubicBezTo>
                  <a:cubicBezTo>
                    <a:pt x="1277" y="712"/>
                    <a:pt x="1256" y="733"/>
                    <a:pt x="1194" y="775"/>
                  </a:cubicBezTo>
                  <a:cubicBezTo>
                    <a:pt x="1089" y="859"/>
                    <a:pt x="1005" y="942"/>
                    <a:pt x="942" y="1026"/>
                  </a:cubicBezTo>
                  <a:lnTo>
                    <a:pt x="796" y="1152"/>
                  </a:lnTo>
                  <a:cubicBezTo>
                    <a:pt x="775" y="1173"/>
                    <a:pt x="733" y="1235"/>
                    <a:pt x="691" y="1277"/>
                  </a:cubicBezTo>
                  <a:cubicBezTo>
                    <a:pt x="670" y="1340"/>
                    <a:pt x="629" y="1361"/>
                    <a:pt x="587" y="1424"/>
                  </a:cubicBezTo>
                  <a:cubicBezTo>
                    <a:pt x="545" y="1466"/>
                    <a:pt x="524" y="1487"/>
                    <a:pt x="482" y="1549"/>
                  </a:cubicBezTo>
                  <a:cubicBezTo>
                    <a:pt x="357" y="1717"/>
                    <a:pt x="252" y="1905"/>
                    <a:pt x="147" y="2072"/>
                  </a:cubicBezTo>
                  <a:cubicBezTo>
                    <a:pt x="126" y="2177"/>
                    <a:pt x="85" y="2240"/>
                    <a:pt x="43" y="2323"/>
                  </a:cubicBezTo>
                  <a:cubicBezTo>
                    <a:pt x="22" y="2407"/>
                    <a:pt x="1" y="2512"/>
                    <a:pt x="1" y="2616"/>
                  </a:cubicBezTo>
                  <a:cubicBezTo>
                    <a:pt x="1" y="2700"/>
                    <a:pt x="1" y="2784"/>
                    <a:pt x="22" y="2826"/>
                  </a:cubicBezTo>
                  <a:cubicBezTo>
                    <a:pt x="22" y="2847"/>
                    <a:pt x="22" y="2888"/>
                    <a:pt x="43" y="2909"/>
                  </a:cubicBezTo>
                  <a:lnTo>
                    <a:pt x="754" y="2575"/>
                  </a:lnTo>
                  <a:lnTo>
                    <a:pt x="733" y="2575"/>
                  </a:lnTo>
                  <a:lnTo>
                    <a:pt x="733" y="2491"/>
                  </a:lnTo>
                  <a:cubicBezTo>
                    <a:pt x="754" y="2428"/>
                    <a:pt x="754" y="2386"/>
                    <a:pt x="775" y="2303"/>
                  </a:cubicBezTo>
                  <a:cubicBezTo>
                    <a:pt x="838" y="2177"/>
                    <a:pt x="922" y="1989"/>
                    <a:pt x="984" y="1800"/>
                  </a:cubicBezTo>
                  <a:lnTo>
                    <a:pt x="1068" y="1654"/>
                  </a:lnTo>
                  <a:cubicBezTo>
                    <a:pt x="1089" y="1591"/>
                    <a:pt x="1110" y="1570"/>
                    <a:pt x="1152" y="1528"/>
                  </a:cubicBezTo>
                  <a:cubicBezTo>
                    <a:pt x="1173" y="1487"/>
                    <a:pt x="1194" y="1445"/>
                    <a:pt x="1214" y="1382"/>
                  </a:cubicBezTo>
                  <a:cubicBezTo>
                    <a:pt x="1256" y="1361"/>
                    <a:pt x="1277" y="1298"/>
                    <a:pt x="1298" y="1256"/>
                  </a:cubicBezTo>
                  <a:cubicBezTo>
                    <a:pt x="1361" y="1173"/>
                    <a:pt x="1424" y="1068"/>
                    <a:pt x="1486" y="1005"/>
                  </a:cubicBezTo>
                  <a:cubicBezTo>
                    <a:pt x="1507" y="942"/>
                    <a:pt x="1570" y="922"/>
                    <a:pt x="1591" y="859"/>
                  </a:cubicBezTo>
                  <a:cubicBezTo>
                    <a:pt x="1633" y="817"/>
                    <a:pt x="1675" y="775"/>
                    <a:pt x="1696" y="733"/>
                  </a:cubicBezTo>
                  <a:cubicBezTo>
                    <a:pt x="1779" y="650"/>
                    <a:pt x="1842" y="608"/>
                    <a:pt x="1905" y="524"/>
                  </a:cubicBezTo>
                  <a:cubicBezTo>
                    <a:pt x="1947" y="440"/>
                    <a:pt x="2031" y="398"/>
                    <a:pt x="2093" y="336"/>
                  </a:cubicBezTo>
                  <a:cubicBezTo>
                    <a:pt x="2156" y="294"/>
                    <a:pt x="2219" y="252"/>
                    <a:pt x="2261" y="210"/>
                  </a:cubicBezTo>
                  <a:lnTo>
                    <a:pt x="2303" y="189"/>
                  </a:lnTo>
                  <a:lnTo>
                    <a:pt x="2323" y="168"/>
                  </a:lnTo>
                  <a:cubicBezTo>
                    <a:pt x="2344" y="126"/>
                    <a:pt x="2365" y="126"/>
                    <a:pt x="2407" y="106"/>
                  </a:cubicBezTo>
                  <a:cubicBezTo>
                    <a:pt x="2470" y="64"/>
                    <a:pt x="2533" y="22"/>
                    <a:pt x="2533" y="22"/>
                  </a:cubicBezTo>
                  <a:lnTo>
                    <a:pt x="2512" y="1"/>
                  </a:ln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6" name="Google Shape;1236;p50"/>
            <p:cNvSpPr/>
            <p:nvPr/>
          </p:nvSpPr>
          <p:spPr>
            <a:xfrm flipH="1">
              <a:off x="5519393" y="2848476"/>
              <a:ext cx="65079" cy="111151"/>
            </a:xfrm>
            <a:custGeom>
              <a:avLst/>
              <a:gdLst/>
              <a:ahLst/>
              <a:cxnLst/>
              <a:rect l="l" t="t" r="r" b="b"/>
              <a:pathLst>
                <a:path w="1801" h="3076" extrusionOk="0">
                  <a:moveTo>
                    <a:pt x="22" y="0"/>
                  </a:moveTo>
                  <a:lnTo>
                    <a:pt x="1" y="21"/>
                  </a:lnTo>
                  <a:cubicBezTo>
                    <a:pt x="1" y="21"/>
                    <a:pt x="1" y="63"/>
                    <a:pt x="63" y="147"/>
                  </a:cubicBezTo>
                  <a:cubicBezTo>
                    <a:pt x="84" y="188"/>
                    <a:pt x="105" y="230"/>
                    <a:pt x="126" y="293"/>
                  </a:cubicBezTo>
                  <a:cubicBezTo>
                    <a:pt x="168" y="314"/>
                    <a:pt x="168" y="335"/>
                    <a:pt x="189" y="356"/>
                  </a:cubicBezTo>
                  <a:cubicBezTo>
                    <a:pt x="210" y="398"/>
                    <a:pt x="210" y="440"/>
                    <a:pt x="231" y="460"/>
                  </a:cubicBezTo>
                  <a:cubicBezTo>
                    <a:pt x="273" y="544"/>
                    <a:pt x="315" y="628"/>
                    <a:pt x="336" y="712"/>
                  </a:cubicBezTo>
                  <a:cubicBezTo>
                    <a:pt x="377" y="753"/>
                    <a:pt x="377" y="774"/>
                    <a:pt x="398" y="837"/>
                  </a:cubicBezTo>
                  <a:cubicBezTo>
                    <a:pt x="419" y="879"/>
                    <a:pt x="419" y="921"/>
                    <a:pt x="461" y="963"/>
                  </a:cubicBezTo>
                  <a:cubicBezTo>
                    <a:pt x="524" y="1130"/>
                    <a:pt x="587" y="1339"/>
                    <a:pt x="649" y="1507"/>
                  </a:cubicBezTo>
                  <a:cubicBezTo>
                    <a:pt x="775" y="1904"/>
                    <a:pt x="900" y="2302"/>
                    <a:pt x="984" y="2595"/>
                  </a:cubicBezTo>
                  <a:cubicBezTo>
                    <a:pt x="1047" y="2867"/>
                    <a:pt x="1110" y="3076"/>
                    <a:pt x="1110" y="3076"/>
                  </a:cubicBezTo>
                  <a:lnTo>
                    <a:pt x="1800" y="2804"/>
                  </a:lnTo>
                  <a:cubicBezTo>
                    <a:pt x="1800" y="2804"/>
                    <a:pt x="1737" y="2616"/>
                    <a:pt x="1570" y="2344"/>
                  </a:cubicBezTo>
                  <a:cubicBezTo>
                    <a:pt x="1424" y="2072"/>
                    <a:pt x="1214" y="1716"/>
                    <a:pt x="1005" y="1360"/>
                  </a:cubicBezTo>
                  <a:cubicBezTo>
                    <a:pt x="859" y="1172"/>
                    <a:pt x="754" y="984"/>
                    <a:pt x="649" y="837"/>
                  </a:cubicBezTo>
                  <a:cubicBezTo>
                    <a:pt x="628" y="774"/>
                    <a:pt x="608" y="732"/>
                    <a:pt x="587" y="712"/>
                  </a:cubicBezTo>
                  <a:cubicBezTo>
                    <a:pt x="545" y="670"/>
                    <a:pt x="524" y="628"/>
                    <a:pt x="503" y="607"/>
                  </a:cubicBezTo>
                  <a:cubicBezTo>
                    <a:pt x="440" y="523"/>
                    <a:pt x="398" y="440"/>
                    <a:pt x="336" y="398"/>
                  </a:cubicBezTo>
                  <a:lnTo>
                    <a:pt x="273" y="314"/>
                  </a:lnTo>
                  <a:cubicBezTo>
                    <a:pt x="273" y="293"/>
                    <a:pt x="231" y="251"/>
                    <a:pt x="210" y="230"/>
                  </a:cubicBezTo>
                  <a:cubicBezTo>
                    <a:pt x="168" y="188"/>
                    <a:pt x="126" y="126"/>
                    <a:pt x="105" y="105"/>
                  </a:cubicBezTo>
                  <a:cubicBezTo>
                    <a:pt x="63" y="21"/>
                    <a:pt x="22" y="0"/>
                    <a:pt x="22" y="0"/>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7" name="Google Shape;1237;p50"/>
            <p:cNvSpPr/>
            <p:nvPr/>
          </p:nvSpPr>
          <p:spPr>
            <a:xfrm flipH="1">
              <a:off x="5523946" y="2919518"/>
              <a:ext cx="142914" cy="40110"/>
            </a:xfrm>
            <a:custGeom>
              <a:avLst/>
              <a:gdLst/>
              <a:ahLst/>
              <a:cxnLst/>
              <a:rect l="l" t="t" r="r" b="b"/>
              <a:pathLst>
                <a:path w="3955" h="1110" extrusionOk="0">
                  <a:moveTo>
                    <a:pt x="1402" y="1"/>
                  </a:moveTo>
                  <a:cubicBezTo>
                    <a:pt x="1339" y="22"/>
                    <a:pt x="1276" y="22"/>
                    <a:pt x="1214" y="22"/>
                  </a:cubicBezTo>
                  <a:cubicBezTo>
                    <a:pt x="1130" y="22"/>
                    <a:pt x="1088" y="43"/>
                    <a:pt x="1025" y="43"/>
                  </a:cubicBezTo>
                  <a:cubicBezTo>
                    <a:pt x="983" y="43"/>
                    <a:pt x="921" y="43"/>
                    <a:pt x="879" y="64"/>
                  </a:cubicBezTo>
                  <a:cubicBezTo>
                    <a:pt x="774" y="106"/>
                    <a:pt x="670" y="127"/>
                    <a:pt x="586" y="147"/>
                  </a:cubicBezTo>
                  <a:cubicBezTo>
                    <a:pt x="523" y="168"/>
                    <a:pt x="502" y="210"/>
                    <a:pt x="460" y="210"/>
                  </a:cubicBezTo>
                  <a:cubicBezTo>
                    <a:pt x="419" y="231"/>
                    <a:pt x="377" y="231"/>
                    <a:pt x="356" y="252"/>
                  </a:cubicBezTo>
                  <a:cubicBezTo>
                    <a:pt x="272" y="273"/>
                    <a:pt x="209" y="315"/>
                    <a:pt x="167" y="336"/>
                  </a:cubicBezTo>
                  <a:lnTo>
                    <a:pt x="0" y="419"/>
                  </a:lnTo>
                  <a:lnTo>
                    <a:pt x="42" y="440"/>
                  </a:lnTo>
                  <a:cubicBezTo>
                    <a:pt x="42" y="440"/>
                    <a:pt x="84" y="419"/>
                    <a:pt x="188" y="378"/>
                  </a:cubicBezTo>
                  <a:cubicBezTo>
                    <a:pt x="251" y="357"/>
                    <a:pt x="293" y="357"/>
                    <a:pt x="377" y="336"/>
                  </a:cubicBezTo>
                  <a:cubicBezTo>
                    <a:pt x="398" y="336"/>
                    <a:pt x="419" y="315"/>
                    <a:pt x="481" y="315"/>
                  </a:cubicBezTo>
                  <a:cubicBezTo>
                    <a:pt x="523" y="273"/>
                    <a:pt x="565" y="273"/>
                    <a:pt x="607" y="273"/>
                  </a:cubicBezTo>
                  <a:cubicBezTo>
                    <a:pt x="691" y="252"/>
                    <a:pt x="795" y="252"/>
                    <a:pt x="900" y="252"/>
                  </a:cubicBezTo>
                  <a:lnTo>
                    <a:pt x="1214" y="252"/>
                  </a:lnTo>
                  <a:cubicBezTo>
                    <a:pt x="1276" y="273"/>
                    <a:pt x="1318" y="273"/>
                    <a:pt x="1360" y="273"/>
                  </a:cubicBezTo>
                  <a:cubicBezTo>
                    <a:pt x="1444" y="273"/>
                    <a:pt x="1507" y="315"/>
                    <a:pt x="1548" y="315"/>
                  </a:cubicBezTo>
                  <a:cubicBezTo>
                    <a:pt x="1653" y="315"/>
                    <a:pt x="1799" y="336"/>
                    <a:pt x="1883" y="357"/>
                  </a:cubicBezTo>
                  <a:cubicBezTo>
                    <a:pt x="1946" y="378"/>
                    <a:pt x="1988" y="378"/>
                    <a:pt x="2051" y="419"/>
                  </a:cubicBezTo>
                  <a:cubicBezTo>
                    <a:pt x="2071" y="419"/>
                    <a:pt x="2092" y="440"/>
                    <a:pt x="2134" y="440"/>
                  </a:cubicBezTo>
                  <a:cubicBezTo>
                    <a:pt x="2155" y="440"/>
                    <a:pt x="2176" y="461"/>
                    <a:pt x="2197" y="461"/>
                  </a:cubicBezTo>
                  <a:cubicBezTo>
                    <a:pt x="2260" y="482"/>
                    <a:pt x="2302" y="482"/>
                    <a:pt x="2364" y="524"/>
                  </a:cubicBezTo>
                  <a:cubicBezTo>
                    <a:pt x="2406" y="524"/>
                    <a:pt x="2469" y="545"/>
                    <a:pt x="2511" y="566"/>
                  </a:cubicBezTo>
                  <a:cubicBezTo>
                    <a:pt x="2574" y="566"/>
                    <a:pt x="2616" y="587"/>
                    <a:pt x="2678" y="629"/>
                  </a:cubicBezTo>
                  <a:cubicBezTo>
                    <a:pt x="2741" y="629"/>
                    <a:pt x="2762" y="650"/>
                    <a:pt x="2804" y="671"/>
                  </a:cubicBezTo>
                  <a:cubicBezTo>
                    <a:pt x="2867" y="691"/>
                    <a:pt x="2888" y="733"/>
                    <a:pt x="2929" y="754"/>
                  </a:cubicBezTo>
                  <a:cubicBezTo>
                    <a:pt x="2971" y="754"/>
                    <a:pt x="2971" y="775"/>
                    <a:pt x="2992" y="775"/>
                  </a:cubicBezTo>
                  <a:cubicBezTo>
                    <a:pt x="3013" y="775"/>
                    <a:pt x="3013" y="796"/>
                    <a:pt x="3055" y="796"/>
                  </a:cubicBezTo>
                  <a:cubicBezTo>
                    <a:pt x="3076" y="796"/>
                    <a:pt x="3118" y="838"/>
                    <a:pt x="3160" y="859"/>
                  </a:cubicBezTo>
                  <a:cubicBezTo>
                    <a:pt x="3180" y="859"/>
                    <a:pt x="3201" y="880"/>
                    <a:pt x="3222" y="901"/>
                  </a:cubicBezTo>
                  <a:cubicBezTo>
                    <a:pt x="3285" y="963"/>
                    <a:pt x="3327" y="984"/>
                    <a:pt x="3369" y="1005"/>
                  </a:cubicBezTo>
                  <a:cubicBezTo>
                    <a:pt x="3411" y="1089"/>
                    <a:pt x="3452" y="1110"/>
                    <a:pt x="3452" y="1110"/>
                  </a:cubicBezTo>
                  <a:lnTo>
                    <a:pt x="3955" y="566"/>
                  </a:lnTo>
                  <a:cubicBezTo>
                    <a:pt x="3955" y="566"/>
                    <a:pt x="3913" y="524"/>
                    <a:pt x="3808" y="461"/>
                  </a:cubicBezTo>
                  <a:cubicBezTo>
                    <a:pt x="3745" y="419"/>
                    <a:pt x="3704" y="378"/>
                    <a:pt x="3620" y="357"/>
                  </a:cubicBezTo>
                  <a:cubicBezTo>
                    <a:pt x="3578" y="336"/>
                    <a:pt x="3536" y="336"/>
                    <a:pt x="3494" y="315"/>
                  </a:cubicBezTo>
                  <a:cubicBezTo>
                    <a:pt x="3473" y="273"/>
                    <a:pt x="3411" y="273"/>
                    <a:pt x="3369" y="252"/>
                  </a:cubicBezTo>
                  <a:cubicBezTo>
                    <a:pt x="3327" y="252"/>
                    <a:pt x="3306" y="231"/>
                    <a:pt x="3285" y="231"/>
                  </a:cubicBezTo>
                  <a:cubicBezTo>
                    <a:pt x="3264" y="231"/>
                    <a:pt x="3222" y="210"/>
                    <a:pt x="3201" y="210"/>
                  </a:cubicBezTo>
                  <a:cubicBezTo>
                    <a:pt x="3160" y="168"/>
                    <a:pt x="3097" y="168"/>
                    <a:pt x="3055" y="147"/>
                  </a:cubicBezTo>
                  <a:cubicBezTo>
                    <a:pt x="2992" y="127"/>
                    <a:pt x="2950" y="127"/>
                    <a:pt x="2888" y="106"/>
                  </a:cubicBezTo>
                  <a:cubicBezTo>
                    <a:pt x="2804" y="64"/>
                    <a:pt x="2762" y="43"/>
                    <a:pt x="2699" y="43"/>
                  </a:cubicBezTo>
                  <a:cubicBezTo>
                    <a:pt x="2657" y="43"/>
                    <a:pt x="2574" y="22"/>
                    <a:pt x="2532" y="22"/>
                  </a:cubicBezTo>
                  <a:cubicBezTo>
                    <a:pt x="2469" y="22"/>
                    <a:pt x="2385" y="1"/>
                    <a:pt x="2343" y="1"/>
                  </a:cubicBezTo>
                  <a:close/>
                </a:path>
              </a:pathLst>
            </a:custGeom>
            <a:solidFill>
              <a:srgbClr val="9CB0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8" name="Google Shape;1238;p50"/>
            <p:cNvSpPr/>
            <p:nvPr/>
          </p:nvSpPr>
          <p:spPr>
            <a:xfrm flipH="1">
              <a:off x="5454386" y="2936176"/>
              <a:ext cx="149743" cy="74872"/>
            </a:xfrm>
            <a:custGeom>
              <a:avLst/>
              <a:gdLst/>
              <a:ahLst/>
              <a:cxnLst/>
              <a:rect l="l" t="t" r="r" b="b"/>
              <a:pathLst>
                <a:path w="4144" h="2072" extrusionOk="0">
                  <a:moveTo>
                    <a:pt x="2072" y="0"/>
                  </a:moveTo>
                  <a:cubicBezTo>
                    <a:pt x="921" y="0"/>
                    <a:pt x="1" y="921"/>
                    <a:pt x="1" y="2072"/>
                  </a:cubicBezTo>
                  <a:lnTo>
                    <a:pt x="4144" y="2072"/>
                  </a:lnTo>
                  <a:cubicBezTo>
                    <a:pt x="4144" y="942"/>
                    <a:pt x="3223" y="0"/>
                    <a:pt x="2072" y="0"/>
                  </a:cubicBezTo>
                  <a:close/>
                </a:path>
              </a:pathLst>
            </a:custGeom>
            <a:solidFill>
              <a:srgbClr val="B2C95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9" name="Google Shape;1239;p50"/>
            <p:cNvSpPr/>
            <p:nvPr/>
          </p:nvSpPr>
          <p:spPr>
            <a:xfrm flipH="1">
              <a:off x="8567878" y="2831059"/>
              <a:ext cx="189058" cy="232926"/>
            </a:xfrm>
            <a:custGeom>
              <a:avLst/>
              <a:gdLst/>
              <a:ahLst/>
              <a:cxnLst/>
              <a:rect l="l" t="t" r="r" b="b"/>
              <a:pathLst>
                <a:path w="5232" h="6446" extrusionOk="0">
                  <a:moveTo>
                    <a:pt x="0" y="1"/>
                  </a:moveTo>
                  <a:lnTo>
                    <a:pt x="0" y="6445"/>
                  </a:lnTo>
                  <a:lnTo>
                    <a:pt x="5231" y="6132"/>
                  </a:lnTo>
                  <a:lnTo>
                    <a:pt x="5022" y="1926"/>
                  </a:lnTo>
                  <a:lnTo>
                    <a:pt x="0" y="1"/>
                  </a:lnTo>
                  <a:close/>
                </a:path>
              </a:pathLst>
            </a:custGeom>
            <a:solidFill>
              <a:srgbClr val="0F29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0" name="Google Shape;1240;p50"/>
            <p:cNvSpPr/>
            <p:nvPr/>
          </p:nvSpPr>
          <p:spPr>
            <a:xfrm flipH="1">
              <a:off x="5399922" y="1841360"/>
              <a:ext cx="3401640" cy="1277806"/>
            </a:xfrm>
            <a:custGeom>
              <a:avLst/>
              <a:gdLst/>
              <a:ahLst/>
              <a:cxnLst/>
              <a:rect l="l" t="t" r="r" b="b"/>
              <a:pathLst>
                <a:path w="94137" h="35362" extrusionOk="0">
                  <a:moveTo>
                    <a:pt x="67458" y="1"/>
                  </a:moveTo>
                  <a:cubicBezTo>
                    <a:pt x="62981" y="22"/>
                    <a:pt x="55406" y="43"/>
                    <a:pt x="55406" y="43"/>
                  </a:cubicBezTo>
                  <a:cubicBezTo>
                    <a:pt x="55014" y="43"/>
                    <a:pt x="54331" y="23"/>
                    <a:pt x="53445" y="23"/>
                  </a:cubicBezTo>
                  <a:cubicBezTo>
                    <a:pt x="50322" y="23"/>
                    <a:pt x="44678" y="265"/>
                    <a:pt x="40341" y="2449"/>
                  </a:cubicBezTo>
                  <a:cubicBezTo>
                    <a:pt x="34734" y="5253"/>
                    <a:pt x="23603" y="12074"/>
                    <a:pt x="23017" y="12074"/>
                  </a:cubicBezTo>
                  <a:cubicBezTo>
                    <a:pt x="22473" y="12074"/>
                    <a:pt x="20715" y="12199"/>
                    <a:pt x="19481" y="12388"/>
                  </a:cubicBezTo>
                  <a:cubicBezTo>
                    <a:pt x="13768" y="13183"/>
                    <a:pt x="5106" y="16363"/>
                    <a:pt x="3558" y="18184"/>
                  </a:cubicBezTo>
                  <a:cubicBezTo>
                    <a:pt x="2051" y="20025"/>
                    <a:pt x="2281" y="22243"/>
                    <a:pt x="1758" y="23101"/>
                  </a:cubicBezTo>
                  <a:cubicBezTo>
                    <a:pt x="1235" y="23979"/>
                    <a:pt x="440" y="23875"/>
                    <a:pt x="440" y="25318"/>
                  </a:cubicBezTo>
                  <a:lnTo>
                    <a:pt x="440" y="27160"/>
                  </a:lnTo>
                  <a:cubicBezTo>
                    <a:pt x="440" y="27578"/>
                    <a:pt x="377" y="28227"/>
                    <a:pt x="1319" y="28227"/>
                  </a:cubicBezTo>
                  <a:cubicBezTo>
                    <a:pt x="2260" y="28227"/>
                    <a:pt x="4478" y="30110"/>
                    <a:pt x="4478" y="31386"/>
                  </a:cubicBezTo>
                  <a:cubicBezTo>
                    <a:pt x="4478" y="32535"/>
                    <a:pt x="3904" y="32601"/>
                    <a:pt x="3438" y="32601"/>
                  </a:cubicBezTo>
                  <a:cubicBezTo>
                    <a:pt x="3378" y="32601"/>
                    <a:pt x="3320" y="32600"/>
                    <a:pt x="3265" y="32600"/>
                  </a:cubicBezTo>
                  <a:lnTo>
                    <a:pt x="440" y="32600"/>
                  </a:lnTo>
                  <a:cubicBezTo>
                    <a:pt x="231" y="32600"/>
                    <a:pt x="1" y="32997"/>
                    <a:pt x="168" y="33646"/>
                  </a:cubicBezTo>
                  <a:cubicBezTo>
                    <a:pt x="315" y="34295"/>
                    <a:pt x="1026" y="35362"/>
                    <a:pt x="2721" y="35362"/>
                  </a:cubicBezTo>
                  <a:lnTo>
                    <a:pt x="76225" y="35362"/>
                  </a:lnTo>
                  <a:cubicBezTo>
                    <a:pt x="76225" y="35362"/>
                    <a:pt x="83088" y="33583"/>
                    <a:pt x="85557" y="33583"/>
                  </a:cubicBezTo>
                  <a:lnTo>
                    <a:pt x="91060" y="33583"/>
                  </a:lnTo>
                  <a:cubicBezTo>
                    <a:pt x="91625" y="33583"/>
                    <a:pt x="92630" y="32328"/>
                    <a:pt x="93153" y="30717"/>
                  </a:cubicBezTo>
                  <a:cubicBezTo>
                    <a:pt x="93676" y="29085"/>
                    <a:pt x="94136" y="25507"/>
                    <a:pt x="93948" y="25005"/>
                  </a:cubicBezTo>
                  <a:cubicBezTo>
                    <a:pt x="93801" y="24523"/>
                    <a:pt x="92274" y="23707"/>
                    <a:pt x="92274" y="22682"/>
                  </a:cubicBezTo>
                  <a:lnTo>
                    <a:pt x="92274" y="13538"/>
                  </a:lnTo>
                  <a:cubicBezTo>
                    <a:pt x="92274" y="13141"/>
                    <a:pt x="84992" y="4144"/>
                    <a:pt x="84909" y="4081"/>
                  </a:cubicBezTo>
                  <a:cubicBezTo>
                    <a:pt x="84825" y="4039"/>
                    <a:pt x="85620" y="3600"/>
                    <a:pt x="85327" y="3328"/>
                  </a:cubicBezTo>
                  <a:cubicBezTo>
                    <a:pt x="85034" y="3077"/>
                    <a:pt x="71936" y="1"/>
                    <a:pt x="6745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1" name="Google Shape;1241;p50"/>
            <p:cNvSpPr/>
            <p:nvPr/>
          </p:nvSpPr>
          <p:spPr>
            <a:xfrm flipH="1">
              <a:off x="5399922" y="2629210"/>
              <a:ext cx="3401640" cy="490713"/>
            </a:xfrm>
            <a:custGeom>
              <a:avLst/>
              <a:gdLst/>
              <a:ahLst/>
              <a:cxnLst/>
              <a:rect l="l" t="t" r="r" b="b"/>
              <a:pathLst>
                <a:path w="94137" h="13580" extrusionOk="0">
                  <a:moveTo>
                    <a:pt x="2135" y="0"/>
                  </a:moveTo>
                  <a:cubicBezTo>
                    <a:pt x="2030" y="544"/>
                    <a:pt x="1947" y="984"/>
                    <a:pt x="1758" y="1298"/>
                  </a:cubicBezTo>
                  <a:cubicBezTo>
                    <a:pt x="1235" y="2176"/>
                    <a:pt x="461" y="2072"/>
                    <a:pt x="461" y="3536"/>
                  </a:cubicBezTo>
                  <a:lnTo>
                    <a:pt x="461" y="5357"/>
                  </a:lnTo>
                  <a:cubicBezTo>
                    <a:pt x="461" y="5775"/>
                    <a:pt x="377" y="6424"/>
                    <a:pt x="1319" y="6424"/>
                  </a:cubicBezTo>
                  <a:cubicBezTo>
                    <a:pt x="2260" y="6424"/>
                    <a:pt x="4478" y="8307"/>
                    <a:pt x="4478" y="9604"/>
                  </a:cubicBezTo>
                  <a:cubicBezTo>
                    <a:pt x="4478" y="10733"/>
                    <a:pt x="3906" y="10798"/>
                    <a:pt x="3455" y="10798"/>
                  </a:cubicBezTo>
                  <a:cubicBezTo>
                    <a:pt x="3396" y="10798"/>
                    <a:pt x="3339" y="10797"/>
                    <a:pt x="3286" y="10797"/>
                  </a:cubicBezTo>
                  <a:lnTo>
                    <a:pt x="461" y="10797"/>
                  </a:lnTo>
                  <a:cubicBezTo>
                    <a:pt x="252" y="10797"/>
                    <a:pt x="1" y="11194"/>
                    <a:pt x="168" y="11843"/>
                  </a:cubicBezTo>
                  <a:cubicBezTo>
                    <a:pt x="315" y="12492"/>
                    <a:pt x="1026" y="13580"/>
                    <a:pt x="2721" y="13580"/>
                  </a:cubicBezTo>
                  <a:lnTo>
                    <a:pt x="76225" y="13580"/>
                  </a:lnTo>
                  <a:cubicBezTo>
                    <a:pt x="76225" y="13580"/>
                    <a:pt x="83109" y="11780"/>
                    <a:pt x="85557" y="11780"/>
                  </a:cubicBezTo>
                  <a:lnTo>
                    <a:pt x="91060" y="11780"/>
                  </a:lnTo>
                  <a:cubicBezTo>
                    <a:pt x="91625" y="11780"/>
                    <a:pt x="92630" y="10525"/>
                    <a:pt x="93153" y="8914"/>
                  </a:cubicBezTo>
                  <a:cubicBezTo>
                    <a:pt x="93676" y="7303"/>
                    <a:pt x="94136" y="3704"/>
                    <a:pt x="93948" y="3202"/>
                  </a:cubicBezTo>
                  <a:cubicBezTo>
                    <a:pt x="93801" y="2720"/>
                    <a:pt x="92274" y="1904"/>
                    <a:pt x="92274" y="879"/>
                  </a:cubicBezTo>
                  <a:lnTo>
                    <a:pt x="92274"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2" name="Google Shape;1242;p50"/>
            <p:cNvSpPr/>
            <p:nvPr/>
          </p:nvSpPr>
          <p:spPr>
            <a:xfrm flipH="1">
              <a:off x="6685284" y="2207299"/>
              <a:ext cx="933765" cy="856689"/>
            </a:xfrm>
            <a:custGeom>
              <a:avLst/>
              <a:gdLst/>
              <a:ahLst/>
              <a:cxnLst/>
              <a:rect l="l" t="t" r="r" b="b"/>
              <a:pathLst>
                <a:path w="25841" h="23708" extrusionOk="0">
                  <a:moveTo>
                    <a:pt x="3160" y="1"/>
                  </a:moveTo>
                  <a:cubicBezTo>
                    <a:pt x="3139" y="1"/>
                    <a:pt x="0" y="2177"/>
                    <a:pt x="0" y="7115"/>
                  </a:cubicBezTo>
                  <a:lnTo>
                    <a:pt x="0" y="22013"/>
                  </a:lnTo>
                  <a:cubicBezTo>
                    <a:pt x="0" y="23331"/>
                    <a:pt x="377" y="23707"/>
                    <a:pt x="1695" y="23707"/>
                  </a:cubicBezTo>
                  <a:lnTo>
                    <a:pt x="23100" y="23707"/>
                  </a:lnTo>
                  <a:cubicBezTo>
                    <a:pt x="24062" y="23707"/>
                    <a:pt x="24983" y="23540"/>
                    <a:pt x="24983" y="21824"/>
                  </a:cubicBezTo>
                  <a:lnTo>
                    <a:pt x="24983" y="7429"/>
                  </a:lnTo>
                  <a:cubicBezTo>
                    <a:pt x="24983" y="5943"/>
                    <a:pt x="25234" y="4416"/>
                    <a:pt x="25841" y="2512"/>
                  </a:cubicBezTo>
                  <a:lnTo>
                    <a:pt x="25632" y="2470"/>
                  </a:lnTo>
                  <a:cubicBezTo>
                    <a:pt x="25025" y="4374"/>
                    <a:pt x="24774" y="5922"/>
                    <a:pt x="24774" y="7471"/>
                  </a:cubicBezTo>
                  <a:lnTo>
                    <a:pt x="24774" y="21845"/>
                  </a:lnTo>
                  <a:cubicBezTo>
                    <a:pt x="24774" y="23394"/>
                    <a:pt x="24021" y="23519"/>
                    <a:pt x="23100" y="23519"/>
                  </a:cubicBezTo>
                  <a:lnTo>
                    <a:pt x="1695" y="23519"/>
                  </a:lnTo>
                  <a:cubicBezTo>
                    <a:pt x="482" y="23519"/>
                    <a:pt x="210" y="23268"/>
                    <a:pt x="210" y="22033"/>
                  </a:cubicBezTo>
                  <a:lnTo>
                    <a:pt x="210" y="7157"/>
                  </a:lnTo>
                  <a:cubicBezTo>
                    <a:pt x="210" y="2303"/>
                    <a:pt x="3264" y="210"/>
                    <a:pt x="3306" y="189"/>
                  </a:cubicBezTo>
                  <a:lnTo>
                    <a:pt x="316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3" name="Google Shape;1243;p50"/>
            <p:cNvSpPr/>
            <p:nvPr/>
          </p:nvSpPr>
          <p:spPr>
            <a:xfrm flipH="1">
              <a:off x="5499734" y="2716150"/>
              <a:ext cx="632868" cy="403772"/>
            </a:xfrm>
            <a:custGeom>
              <a:avLst/>
              <a:gdLst/>
              <a:ahLst/>
              <a:cxnLst/>
              <a:rect l="l" t="t" r="r" b="b"/>
              <a:pathLst>
                <a:path w="17514" h="11174" extrusionOk="0">
                  <a:moveTo>
                    <a:pt x="8746" y="1"/>
                  </a:moveTo>
                  <a:cubicBezTo>
                    <a:pt x="3934" y="1"/>
                    <a:pt x="0" y="3913"/>
                    <a:pt x="0" y="8726"/>
                  </a:cubicBezTo>
                  <a:lnTo>
                    <a:pt x="0" y="11174"/>
                  </a:lnTo>
                  <a:lnTo>
                    <a:pt x="2385" y="11174"/>
                  </a:lnTo>
                  <a:cubicBezTo>
                    <a:pt x="2385" y="11174"/>
                    <a:pt x="9269" y="9395"/>
                    <a:pt x="11717" y="9395"/>
                  </a:cubicBezTo>
                  <a:lnTo>
                    <a:pt x="17220" y="9395"/>
                  </a:lnTo>
                  <a:cubicBezTo>
                    <a:pt x="17304" y="9395"/>
                    <a:pt x="17409" y="9353"/>
                    <a:pt x="17513" y="9312"/>
                  </a:cubicBezTo>
                  <a:lnTo>
                    <a:pt x="17513" y="8726"/>
                  </a:lnTo>
                  <a:cubicBezTo>
                    <a:pt x="17471" y="3913"/>
                    <a:pt x="13559" y="1"/>
                    <a:pt x="874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4" name="Google Shape;1244;p50"/>
            <p:cNvSpPr/>
            <p:nvPr/>
          </p:nvSpPr>
          <p:spPr>
            <a:xfrm flipH="1">
              <a:off x="7811826" y="2716150"/>
              <a:ext cx="632110" cy="403772"/>
            </a:xfrm>
            <a:custGeom>
              <a:avLst/>
              <a:gdLst/>
              <a:ahLst/>
              <a:cxnLst/>
              <a:rect l="l" t="t" r="r" b="b"/>
              <a:pathLst>
                <a:path w="17493" h="11174" extrusionOk="0">
                  <a:moveTo>
                    <a:pt x="8726" y="1"/>
                  </a:moveTo>
                  <a:cubicBezTo>
                    <a:pt x="3913" y="1"/>
                    <a:pt x="1" y="3913"/>
                    <a:pt x="1" y="8726"/>
                  </a:cubicBezTo>
                  <a:lnTo>
                    <a:pt x="1" y="11174"/>
                  </a:lnTo>
                  <a:lnTo>
                    <a:pt x="17493" y="11174"/>
                  </a:lnTo>
                  <a:lnTo>
                    <a:pt x="17493" y="8726"/>
                  </a:lnTo>
                  <a:lnTo>
                    <a:pt x="17472" y="8726"/>
                  </a:lnTo>
                  <a:cubicBezTo>
                    <a:pt x="17472" y="3913"/>
                    <a:pt x="13538" y="1"/>
                    <a:pt x="8726"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5" name="Google Shape;1245;p50"/>
            <p:cNvSpPr/>
            <p:nvPr/>
          </p:nvSpPr>
          <p:spPr>
            <a:xfrm flipH="1">
              <a:off x="7857935" y="2761500"/>
              <a:ext cx="540616" cy="540652"/>
            </a:xfrm>
            <a:custGeom>
              <a:avLst/>
              <a:gdLst/>
              <a:ahLst/>
              <a:cxnLst/>
              <a:rect l="l" t="t" r="r" b="b"/>
              <a:pathLst>
                <a:path w="14961" h="14962" extrusionOk="0">
                  <a:moveTo>
                    <a:pt x="7470" y="1"/>
                  </a:moveTo>
                  <a:cubicBezTo>
                    <a:pt x="3348" y="1"/>
                    <a:pt x="0" y="3349"/>
                    <a:pt x="0" y="7471"/>
                  </a:cubicBezTo>
                  <a:cubicBezTo>
                    <a:pt x="0" y="11614"/>
                    <a:pt x="3348" y="14961"/>
                    <a:pt x="7470" y="14961"/>
                  </a:cubicBezTo>
                  <a:cubicBezTo>
                    <a:pt x="11613" y="14961"/>
                    <a:pt x="14960" y="11614"/>
                    <a:pt x="14960" y="7471"/>
                  </a:cubicBezTo>
                  <a:cubicBezTo>
                    <a:pt x="14960" y="3349"/>
                    <a:pt x="11613" y="1"/>
                    <a:pt x="7470" y="1"/>
                  </a:cubicBezTo>
                  <a:close/>
                </a:path>
              </a:pathLst>
            </a:custGeom>
            <a:solidFill>
              <a:srgbClr val="0F29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6" name="Google Shape;1246;p50"/>
            <p:cNvSpPr/>
            <p:nvPr/>
          </p:nvSpPr>
          <p:spPr>
            <a:xfrm flipH="1">
              <a:off x="7918425" y="2821231"/>
              <a:ext cx="421912" cy="421190"/>
            </a:xfrm>
            <a:custGeom>
              <a:avLst/>
              <a:gdLst/>
              <a:ahLst/>
              <a:cxnLst/>
              <a:rect l="l" t="t" r="r" b="b"/>
              <a:pathLst>
                <a:path w="11676" h="11656" extrusionOk="0">
                  <a:moveTo>
                    <a:pt x="5838" y="1"/>
                  </a:moveTo>
                  <a:cubicBezTo>
                    <a:pt x="2616" y="1"/>
                    <a:pt x="0" y="2616"/>
                    <a:pt x="0" y="5818"/>
                  </a:cubicBezTo>
                  <a:cubicBezTo>
                    <a:pt x="0" y="9040"/>
                    <a:pt x="2616" y="11655"/>
                    <a:pt x="5838" y="11655"/>
                  </a:cubicBezTo>
                  <a:cubicBezTo>
                    <a:pt x="9060" y="11655"/>
                    <a:pt x="11676" y="9040"/>
                    <a:pt x="11676" y="5818"/>
                  </a:cubicBezTo>
                  <a:cubicBezTo>
                    <a:pt x="11676" y="2616"/>
                    <a:pt x="9060" y="1"/>
                    <a:pt x="5838" y="1"/>
                  </a:cubicBezTo>
                  <a:close/>
                </a:path>
              </a:pathLst>
            </a:custGeom>
            <a:solidFill>
              <a:srgbClr val="2E2E2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7" name="Google Shape;1247;p50"/>
            <p:cNvSpPr/>
            <p:nvPr/>
          </p:nvSpPr>
          <p:spPr>
            <a:xfrm flipH="1">
              <a:off x="7939600" y="2842406"/>
              <a:ext cx="379562" cy="379598"/>
            </a:xfrm>
            <a:custGeom>
              <a:avLst/>
              <a:gdLst/>
              <a:ahLst/>
              <a:cxnLst/>
              <a:rect l="l" t="t" r="r" b="b"/>
              <a:pathLst>
                <a:path w="10504" h="10505" extrusionOk="0">
                  <a:moveTo>
                    <a:pt x="5290" y="1"/>
                  </a:moveTo>
                  <a:cubicBezTo>
                    <a:pt x="5277" y="1"/>
                    <a:pt x="5265" y="1"/>
                    <a:pt x="5252" y="1"/>
                  </a:cubicBezTo>
                  <a:cubicBezTo>
                    <a:pt x="2343" y="1"/>
                    <a:pt x="0" y="2344"/>
                    <a:pt x="0" y="5232"/>
                  </a:cubicBezTo>
                  <a:cubicBezTo>
                    <a:pt x="0" y="8140"/>
                    <a:pt x="2343" y="10504"/>
                    <a:pt x="5252" y="10504"/>
                  </a:cubicBezTo>
                  <a:cubicBezTo>
                    <a:pt x="8160" y="10504"/>
                    <a:pt x="10504" y="8140"/>
                    <a:pt x="10504" y="5232"/>
                  </a:cubicBezTo>
                  <a:cubicBezTo>
                    <a:pt x="10504" y="2357"/>
                    <a:pt x="8181" y="1"/>
                    <a:pt x="529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8" name="Google Shape;1248;p50"/>
            <p:cNvSpPr/>
            <p:nvPr/>
          </p:nvSpPr>
          <p:spPr>
            <a:xfrm flipH="1">
              <a:off x="7945634" y="2865279"/>
              <a:ext cx="365216" cy="332912"/>
            </a:xfrm>
            <a:custGeom>
              <a:avLst/>
              <a:gdLst/>
              <a:ahLst/>
              <a:cxnLst/>
              <a:rect l="l" t="t" r="r" b="b"/>
              <a:pathLst>
                <a:path w="10107" h="9213" extrusionOk="0">
                  <a:moveTo>
                    <a:pt x="5045" y="1"/>
                  </a:moveTo>
                  <a:cubicBezTo>
                    <a:pt x="3866" y="1"/>
                    <a:pt x="2689" y="445"/>
                    <a:pt x="1800" y="1335"/>
                  </a:cubicBezTo>
                  <a:cubicBezTo>
                    <a:pt x="0" y="3134"/>
                    <a:pt x="0" y="6063"/>
                    <a:pt x="1800" y="7863"/>
                  </a:cubicBezTo>
                  <a:cubicBezTo>
                    <a:pt x="2689" y="8762"/>
                    <a:pt x="3866" y="9212"/>
                    <a:pt x="5045" y="9212"/>
                  </a:cubicBezTo>
                  <a:cubicBezTo>
                    <a:pt x="6225" y="9212"/>
                    <a:pt x="7407" y="8762"/>
                    <a:pt x="8307" y="7863"/>
                  </a:cubicBezTo>
                  <a:cubicBezTo>
                    <a:pt x="10106" y="6063"/>
                    <a:pt x="10106" y="3134"/>
                    <a:pt x="8307" y="1335"/>
                  </a:cubicBezTo>
                  <a:cubicBezTo>
                    <a:pt x="7407" y="445"/>
                    <a:pt x="6225" y="1"/>
                    <a:pt x="5045"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9" name="Google Shape;1249;p50"/>
            <p:cNvSpPr/>
            <p:nvPr/>
          </p:nvSpPr>
          <p:spPr>
            <a:xfrm flipH="1">
              <a:off x="7979674" y="2882479"/>
              <a:ext cx="298692" cy="298692"/>
            </a:xfrm>
            <a:custGeom>
              <a:avLst/>
              <a:gdLst/>
              <a:ahLst/>
              <a:cxnLst/>
              <a:rect l="l" t="t" r="r" b="b"/>
              <a:pathLst>
                <a:path w="8266" h="8266" extrusionOk="0">
                  <a:moveTo>
                    <a:pt x="4123" y="1"/>
                  </a:moveTo>
                  <a:cubicBezTo>
                    <a:pt x="1842" y="1"/>
                    <a:pt x="1" y="1863"/>
                    <a:pt x="1" y="4123"/>
                  </a:cubicBezTo>
                  <a:cubicBezTo>
                    <a:pt x="1" y="6403"/>
                    <a:pt x="1842" y="8266"/>
                    <a:pt x="4123" y="8266"/>
                  </a:cubicBezTo>
                  <a:cubicBezTo>
                    <a:pt x="6404" y="8266"/>
                    <a:pt x="8266" y="6403"/>
                    <a:pt x="8266" y="4123"/>
                  </a:cubicBezTo>
                  <a:cubicBezTo>
                    <a:pt x="8266" y="1863"/>
                    <a:pt x="6424" y="1"/>
                    <a:pt x="4123" y="1"/>
                  </a:cubicBezTo>
                  <a:close/>
                </a:path>
              </a:pathLst>
            </a:custGeom>
            <a:solidFill>
              <a:srgbClr val="0F29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0" name="Google Shape;1250;p50"/>
            <p:cNvSpPr/>
            <p:nvPr/>
          </p:nvSpPr>
          <p:spPr>
            <a:xfrm flipH="1">
              <a:off x="8094583" y="2997424"/>
              <a:ext cx="68078" cy="68078"/>
            </a:xfrm>
            <a:custGeom>
              <a:avLst/>
              <a:gdLst/>
              <a:ahLst/>
              <a:cxnLst/>
              <a:rect l="l" t="t" r="r" b="b"/>
              <a:pathLst>
                <a:path w="1884" h="1884" extrusionOk="0">
                  <a:moveTo>
                    <a:pt x="942" y="0"/>
                  </a:moveTo>
                  <a:cubicBezTo>
                    <a:pt x="419" y="0"/>
                    <a:pt x="0" y="419"/>
                    <a:pt x="0" y="942"/>
                  </a:cubicBezTo>
                  <a:cubicBezTo>
                    <a:pt x="0" y="1465"/>
                    <a:pt x="419" y="1883"/>
                    <a:pt x="942" y="1883"/>
                  </a:cubicBezTo>
                  <a:cubicBezTo>
                    <a:pt x="1465" y="1883"/>
                    <a:pt x="1883" y="1465"/>
                    <a:pt x="1883" y="942"/>
                  </a:cubicBezTo>
                  <a:cubicBezTo>
                    <a:pt x="1883" y="419"/>
                    <a:pt x="1465" y="0"/>
                    <a:pt x="942" y="0"/>
                  </a:cubicBezTo>
                  <a:close/>
                </a:path>
              </a:pathLst>
            </a:custGeom>
            <a:solidFill>
              <a:srgbClr val="C2C2C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1" name="Google Shape;1251;p50"/>
            <p:cNvSpPr/>
            <p:nvPr/>
          </p:nvSpPr>
          <p:spPr>
            <a:xfrm flipH="1">
              <a:off x="8097619" y="2852234"/>
              <a:ext cx="62044" cy="169401"/>
            </a:xfrm>
            <a:custGeom>
              <a:avLst/>
              <a:gdLst/>
              <a:ahLst/>
              <a:cxnLst/>
              <a:rect l="l" t="t" r="r" b="b"/>
              <a:pathLst>
                <a:path w="1717" h="4688" extrusionOk="0">
                  <a:moveTo>
                    <a:pt x="398" y="1"/>
                  </a:moveTo>
                  <a:lnTo>
                    <a:pt x="1" y="4688"/>
                  </a:lnTo>
                  <a:lnTo>
                    <a:pt x="1717" y="4688"/>
                  </a:lnTo>
                  <a:lnTo>
                    <a:pt x="1319"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2" name="Google Shape;1252;p50"/>
            <p:cNvSpPr/>
            <p:nvPr/>
          </p:nvSpPr>
          <p:spPr>
            <a:xfrm flipH="1">
              <a:off x="8128622" y="2959591"/>
              <a:ext cx="175435" cy="98323"/>
            </a:xfrm>
            <a:custGeom>
              <a:avLst/>
              <a:gdLst/>
              <a:ahLst/>
              <a:cxnLst/>
              <a:rect l="l" t="t" r="r" b="b"/>
              <a:pathLst>
                <a:path w="4855" h="2721" extrusionOk="0">
                  <a:moveTo>
                    <a:pt x="252" y="1"/>
                  </a:moveTo>
                  <a:lnTo>
                    <a:pt x="0" y="901"/>
                  </a:lnTo>
                  <a:lnTo>
                    <a:pt x="4311" y="2721"/>
                  </a:lnTo>
                  <a:lnTo>
                    <a:pt x="4855" y="1089"/>
                  </a:lnTo>
                  <a:lnTo>
                    <a:pt x="252"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3" name="Google Shape;1253;p50"/>
            <p:cNvSpPr/>
            <p:nvPr/>
          </p:nvSpPr>
          <p:spPr>
            <a:xfrm flipH="1">
              <a:off x="8109724" y="3021599"/>
              <a:ext cx="137638" cy="164848"/>
            </a:xfrm>
            <a:custGeom>
              <a:avLst/>
              <a:gdLst/>
              <a:ahLst/>
              <a:cxnLst/>
              <a:rect l="l" t="t" r="r" b="b"/>
              <a:pathLst>
                <a:path w="3809" h="4562" extrusionOk="0">
                  <a:moveTo>
                    <a:pt x="2428" y="1"/>
                  </a:moveTo>
                  <a:lnTo>
                    <a:pt x="1" y="4018"/>
                  </a:lnTo>
                  <a:lnTo>
                    <a:pt x="733" y="4562"/>
                  </a:lnTo>
                  <a:lnTo>
                    <a:pt x="3809" y="1005"/>
                  </a:lnTo>
                  <a:lnTo>
                    <a:pt x="242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4" name="Google Shape;1254;p50"/>
            <p:cNvSpPr/>
            <p:nvPr/>
          </p:nvSpPr>
          <p:spPr>
            <a:xfrm flipH="1">
              <a:off x="8009160" y="3021599"/>
              <a:ext cx="139156" cy="164848"/>
            </a:xfrm>
            <a:custGeom>
              <a:avLst/>
              <a:gdLst/>
              <a:ahLst/>
              <a:cxnLst/>
              <a:rect l="l" t="t" r="r" b="b"/>
              <a:pathLst>
                <a:path w="3851" h="4562" extrusionOk="0">
                  <a:moveTo>
                    <a:pt x="1403" y="1"/>
                  </a:moveTo>
                  <a:lnTo>
                    <a:pt x="1" y="1005"/>
                  </a:lnTo>
                  <a:lnTo>
                    <a:pt x="3097" y="4562"/>
                  </a:lnTo>
                  <a:lnTo>
                    <a:pt x="3851" y="4018"/>
                  </a:lnTo>
                  <a:lnTo>
                    <a:pt x="1403"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5" name="Google Shape;1255;p50"/>
            <p:cNvSpPr/>
            <p:nvPr/>
          </p:nvSpPr>
          <p:spPr>
            <a:xfrm flipH="1">
              <a:off x="7952464" y="2959591"/>
              <a:ext cx="176194" cy="98323"/>
            </a:xfrm>
            <a:custGeom>
              <a:avLst/>
              <a:gdLst/>
              <a:ahLst/>
              <a:cxnLst/>
              <a:rect l="l" t="t" r="r" b="b"/>
              <a:pathLst>
                <a:path w="4876" h="2721" extrusionOk="0">
                  <a:moveTo>
                    <a:pt x="4583" y="1"/>
                  </a:moveTo>
                  <a:lnTo>
                    <a:pt x="1" y="1089"/>
                  </a:lnTo>
                  <a:lnTo>
                    <a:pt x="524" y="2721"/>
                  </a:lnTo>
                  <a:lnTo>
                    <a:pt x="4876" y="901"/>
                  </a:lnTo>
                  <a:lnTo>
                    <a:pt x="4583"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6" name="Google Shape;1256;p50"/>
            <p:cNvSpPr/>
            <p:nvPr/>
          </p:nvSpPr>
          <p:spPr>
            <a:xfrm flipH="1">
              <a:off x="5546638" y="2761500"/>
              <a:ext cx="540616" cy="540652"/>
            </a:xfrm>
            <a:custGeom>
              <a:avLst/>
              <a:gdLst/>
              <a:ahLst/>
              <a:cxnLst/>
              <a:rect l="l" t="t" r="r" b="b"/>
              <a:pathLst>
                <a:path w="14961" h="14962" extrusionOk="0">
                  <a:moveTo>
                    <a:pt x="7491" y="1"/>
                  </a:moveTo>
                  <a:cubicBezTo>
                    <a:pt x="3348" y="1"/>
                    <a:pt x="1" y="3349"/>
                    <a:pt x="1" y="7471"/>
                  </a:cubicBezTo>
                  <a:cubicBezTo>
                    <a:pt x="1" y="11614"/>
                    <a:pt x="3348" y="14961"/>
                    <a:pt x="7491" y="14961"/>
                  </a:cubicBezTo>
                  <a:cubicBezTo>
                    <a:pt x="11613" y="14961"/>
                    <a:pt x="14961" y="11614"/>
                    <a:pt x="14961" y="7471"/>
                  </a:cubicBezTo>
                  <a:cubicBezTo>
                    <a:pt x="14961" y="3349"/>
                    <a:pt x="11613" y="1"/>
                    <a:pt x="7491" y="1"/>
                  </a:cubicBezTo>
                  <a:close/>
                </a:path>
              </a:pathLst>
            </a:custGeom>
            <a:solidFill>
              <a:srgbClr val="0F29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7" name="Google Shape;1257;p50"/>
            <p:cNvSpPr/>
            <p:nvPr/>
          </p:nvSpPr>
          <p:spPr>
            <a:xfrm flipH="1">
              <a:off x="5607092" y="2821231"/>
              <a:ext cx="421190" cy="421190"/>
            </a:xfrm>
            <a:custGeom>
              <a:avLst/>
              <a:gdLst/>
              <a:ahLst/>
              <a:cxnLst/>
              <a:rect l="l" t="t" r="r" b="b"/>
              <a:pathLst>
                <a:path w="11656" h="11656" extrusionOk="0">
                  <a:moveTo>
                    <a:pt x="5838" y="1"/>
                  </a:moveTo>
                  <a:cubicBezTo>
                    <a:pt x="2616" y="1"/>
                    <a:pt x="1" y="2616"/>
                    <a:pt x="1" y="5818"/>
                  </a:cubicBezTo>
                  <a:cubicBezTo>
                    <a:pt x="1" y="9040"/>
                    <a:pt x="2616" y="11655"/>
                    <a:pt x="5838" y="11655"/>
                  </a:cubicBezTo>
                  <a:cubicBezTo>
                    <a:pt x="9040" y="11655"/>
                    <a:pt x="11655" y="9040"/>
                    <a:pt x="11655" y="5818"/>
                  </a:cubicBezTo>
                  <a:cubicBezTo>
                    <a:pt x="11655" y="2616"/>
                    <a:pt x="9081" y="1"/>
                    <a:pt x="5838" y="1"/>
                  </a:cubicBezTo>
                  <a:close/>
                </a:path>
              </a:pathLst>
            </a:custGeom>
            <a:solidFill>
              <a:srgbClr val="2E2E2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8" name="Google Shape;1258;p50"/>
            <p:cNvSpPr/>
            <p:nvPr/>
          </p:nvSpPr>
          <p:spPr>
            <a:xfrm flipH="1">
              <a:off x="5627508" y="2842406"/>
              <a:ext cx="378839" cy="379598"/>
            </a:xfrm>
            <a:custGeom>
              <a:avLst/>
              <a:gdLst/>
              <a:ahLst/>
              <a:cxnLst/>
              <a:rect l="l" t="t" r="r" b="b"/>
              <a:pathLst>
                <a:path w="10484" h="10505" extrusionOk="0">
                  <a:moveTo>
                    <a:pt x="5270" y="1"/>
                  </a:moveTo>
                  <a:cubicBezTo>
                    <a:pt x="5257" y="1"/>
                    <a:pt x="5244" y="1"/>
                    <a:pt x="5231" y="1"/>
                  </a:cubicBezTo>
                  <a:cubicBezTo>
                    <a:pt x="2344" y="1"/>
                    <a:pt x="0" y="2344"/>
                    <a:pt x="0" y="5232"/>
                  </a:cubicBezTo>
                  <a:cubicBezTo>
                    <a:pt x="0" y="8140"/>
                    <a:pt x="2323" y="10504"/>
                    <a:pt x="5231" y="10504"/>
                  </a:cubicBezTo>
                  <a:cubicBezTo>
                    <a:pt x="8119" y="10504"/>
                    <a:pt x="10483" y="8140"/>
                    <a:pt x="10483" y="5232"/>
                  </a:cubicBezTo>
                  <a:cubicBezTo>
                    <a:pt x="10483" y="2357"/>
                    <a:pt x="8160" y="1"/>
                    <a:pt x="5270"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9" name="Google Shape;1259;p50"/>
            <p:cNvSpPr/>
            <p:nvPr/>
          </p:nvSpPr>
          <p:spPr>
            <a:xfrm flipH="1">
              <a:off x="5650201" y="2865098"/>
              <a:ext cx="332731" cy="332695"/>
            </a:xfrm>
            <a:custGeom>
              <a:avLst/>
              <a:gdLst/>
              <a:ahLst/>
              <a:cxnLst/>
              <a:rect l="l" t="t" r="r" b="b"/>
              <a:pathLst>
                <a:path w="9208" h="9207" extrusionOk="0">
                  <a:moveTo>
                    <a:pt x="4604" y="0"/>
                  </a:moveTo>
                  <a:cubicBezTo>
                    <a:pt x="2051" y="0"/>
                    <a:pt x="1" y="2072"/>
                    <a:pt x="1" y="4604"/>
                  </a:cubicBezTo>
                  <a:cubicBezTo>
                    <a:pt x="1" y="7156"/>
                    <a:pt x="2051" y="9207"/>
                    <a:pt x="4604" y="9207"/>
                  </a:cubicBezTo>
                  <a:cubicBezTo>
                    <a:pt x="7136" y="9207"/>
                    <a:pt x="9207" y="7156"/>
                    <a:pt x="9207" y="4604"/>
                  </a:cubicBezTo>
                  <a:cubicBezTo>
                    <a:pt x="9207" y="2072"/>
                    <a:pt x="7136" y="0"/>
                    <a:pt x="460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0" name="Google Shape;1260;p50"/>
            <p:cNvSpPr/>
            <p:nvPr/>
          </p:nvSpPr>
          <p:spPr>
            <a:xfrm flipH="1">
              <a:off x="5667582" y="2882479"/>
              <a:ext cx="298692" cy="298692"/>
            </a:xfrm>
            <a:custGeom>
              <a:avLst/>
              <a:gdLst/>
              <a:ahLst/>
              <a:cxnLst/>
              <a:rect l="l" t="t" r="r" b="b"/>
              <a:pathLst>
                <a:path w="8266" h="8266" extrusionOk="0">
                  <a:moveTo>
                    <a:pt x="4143" y="1"/>
                  </a:moveTo>
                  <a:cubicBezTo>
                    <a:pt x="1863" y="1"/>
                    <a:pt x="0" y="1863"/>
                    <a:pt x="0" y="4123"/>
                  </a:cubicBezTo>
                  <a:cubicBezTo>
                    <a:pt x="0" y="6403"/>
                    <a:pt x="1863" y="8266"/>
                    <a:pt x="4143" y="8266"/>
                  </a:cubicBezTo>
                  <a:cubicBezTo>
                    <a:pt x="6424" y="8266"/>
                    <a:pt x="8265" y="6403"/>
                    <a:pt x="8265" y="4123"/>
                  </a:cubicBezTo>
                  <a:cubicBezTo>
                    <a:pt x="8265" y="1863"/>
                    <a:pt x="6424" y="1"/>
                    <a:pt x="4143" y="1"/>
                  </a:cubicBezTo>
                  <a:close/>
                </a:path>
              </a:pathLst>
            </a:custGeom>
            <a:solidFill>
              <a:srgbClr val="0F293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1" name="Google Shape;1261;p50"/>
            <p:cNvSpPr/>
            <p:nvPr/>
          </p:nvSpPr>
          <p:spPr>
            <a:xfrm flipH="1">
              <a:off x="5782528" y="2997424"/>
              <a:ext cx="68078" cy="68078"/>
            </a:xfrm>
            <a:custGeom>
              <a:avLst/>
              <a:gdLst/>
              <a:ahLst/>
              <a:cxnLst/>
              <a:rect l="l" t="t" r="r" b="b"/>
              <a:pathLst>
                <a:path w="1884" h="1884" extrusionOk="0">
                  <a:moveTo>
                    <a:pt x="942" y="0"/>
                  </a:moveTo>
                  <a:cubicBezTo>
                    <a:pt x="419" y="0"/>
                    <a:pt x="1" y="419"/>
                    <a:pt x="1" y="942"/>
                  </a:cubicBezTo>
                  <a:cubicBezTo>
                    <a:pt x="1" y="1465"/>
                    <a:pt x="419" y="1883"/>
                    <a:pt x="942" y="1883"/>
                  </a:cubicBezTo>
                  <a:cubicBezTo>
                    <a:pt x="1465" y="1883"/>
                    <a:pt x="1884" y="1465"/>
                    <a:pt x="1884" y="942"/>
                  </a:cubicBezTo>
                  <a:cubicBezTo>
                    <a:pt x="1884" y="419"/>
                    <a:pt x="1465" y="0"/>
                    <a:pt x="942" y="0"/>
                  </a:cubicBezTo>
                  <a:close/>
                </a:path>
              </a:pathLst>
            </a:custGeom>
            <a:solidFill>
              <a:srgbClr val="C2C2C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2" name="Google Shape;1262;p50"/>
            <p:cNvSpPr/>
            <p:nvPr/>
          </p:nvSpPr>
          <p:spPr>
            <a:xfrm flipH="1">
              <a:off x="5785527" y="2852234"/>
              <a:ext cx="62044" cy="169401"/>
            </a:xfrm>
            <a:custGeom>
              <a:avLst/>
              <a:gdLst/>
              <a:ahLst/>
              <a:cxnLst/>
              <a:rect l="l" t="t" r="r" b="b"/>
              <a:pathLst>
                <a:path w="1717" h="4688" extrusionOk="0">
                  <a:moveTo>
                    <a:pt x="377" y="1"/>
                  </a:moveTo>
                  <a:lnTo>
                    <a:pt x="0" y="4688"/>
                  </a:lnTo>
                  <a:lnTo>
                    <a:pt x="1716" y="4688"/>
                  </a:lnTo>
                  <a:lnTo>
                    <a:pt x="131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3" name="Google Shape;1263;p50"/>
            <p:cNvSpPr/>
            <p:nvPr/>
          </p:nvSpPr>
          <p:spPr>
            <a:xfrm flipH="1">
              <a:off x="5816530" y="2959591"/>
              <a:ext cx="176230" cy="98323"/>
            </a:xfrm>
            <a:custGeom>
              <a:avLst/>
              <a:gdLst/>
              <a:ahLst/>
              <a:cxnLst/>
              <a:rect l="l" t="t" r="r" b="b"/>
              <a:pathLst>
                <a:path w="4877" h="2721" extrusionOk="0">
                  <a:moveTo>
                    <a:pt x="294" y="1"/>
                  </a:moveTo>
                  <a:lnTo>
                    <a:pt x="1" y="901"/>
                  </a:lnTo>
                  <a:lnTo>
                    <a:pt x="4353" y="2721"/>
                  </a:lnTo>
                  <a:lnTo>
                    <a:pt x="4876" y="1089"/>
                  </a:lnTo>
                  <a:lnTo>
                    <a:pt x="29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4" name="Google Shape;1264;p50"/>
            <p:cNvSpPr/>
            <p:nvPr/>
          </p:nvSpPr>
          <p:spPr>
            <a:xfrm flipH="1">
              <a:off x="5797632" y="3021599"/>
              <a:ext cx="138397" cy="164848"/>
            </a:xfrm>
            <a:custGeom>
              <a:avLst/>
              <a:gdLst/>
              <a:ahLst/>
              <a:cxnLst/>
              <a:rect l="l" t="t" r="r" b="b"/>
              <a:pathLst>
                <a:path w="3830" h="4562" extrusionOk="0">
                  <a:moveTo>
                    <a:pt x="2448" y="1"/>
                  </a:moveTo>
                  <a:lnTo>
                    <a:pt x="0" y="4018"/>
                  </a:lnTo>
                  <a:lnTo>
                    <a:pt x="733" y="4562"/>
                  </a:lnTo>
                  <a:lnTo>
                    <a:pt x="3829" y="1005"/>
                  </a:lnTo>
                  <a:lnTo>
                    <a:pt x="2448"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5" name="Google Shape;1265;p50"/>
            <p:cNvSpPr/>
            <p:nvPr/>
          </p:nvSpPr>
          <p:spPr>
            <a:xfrm flipH="1">
              <a:off x="5697827" y="3021599"/>
              <a:ext cx="137638" cy="164848"/>
            </a:xfrm>
            <a:custGeom>
              <a:avLst/>
              <a:gdLst/>
              <a:ahLst/>
              <a:cxnLst/>
              <a:rect l="l" t="t" r="r" b="b"/>
              <a:pathLst>
                <a:path w="3809" h="4562" extrusionOk="0">
                  <a:moveTo>
                    <a:pt x="1381" y="1"/>
                  </a:moveTo>
                  <a:lnTo>
                    <a:pt x="0" y="1005"/>
                  </a:lnTo>
                  <a:lnTo>
                    <a:pt x="3055" y="4562"/>
                  </a:lnTo>
                  <a:lnTo>
                    <a:pt x="3808" y="4018"/>
                  </a:lnTo>
                  <a:lnTo>
                    <a:pt x="138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6" name="Google Shape;1266;p50"/>
            <p:cNvSpPr/>
            <p:nvPr/>
          </p:nvSpPr>
          <p:spPr>
            <a:xfrm flipH="1">
              <a:off x="5641131" y="2959591"/>
              <a:ext cx="175435" cy="98323"/>
            </a:xfrm>
            <a:custGeom>
              <a:avLst/>
              <a:gdLst/>
              <a:ahLst/>
              <a:cxnLst/>
              <a:rect l="l" t="t" r="r" b="b"/>
              <a:pathLst>
                <a:path w="4855" h="2721" extrusionOk="0">
                  <a:moveTo>
                    <a:pt x="4582" y="1"/>
                  </a:moveTo>
                  <a:lnTo>
                    <a:pt x="0" y="1089"/>
                  </a:lnTo>
                  <a:lnTo>
                    <a:pt x="523" y="2721"/>
                  </a:lnTo>
                  <a:lnTo>
                    <a:pt x="4854" y="901"/>
                  </a:lnTo>
                  <a:lnTo>
                    <a:pt x="4582"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7" name="Google Shape;1267;p50"/>
            <p:cNvSpPr/>
            <p:nvPr/>
          </p:nvSpPr>
          <p:spPr>
            <a:xfrm flipH="1">
              <a:off x="5474796" y="1919267"/>
              <a:ext cx="2496603" cy="420395"/>
            </a:xfrm>
            <a:custGeom>
              <a:avLst/>
              <a:gdLst/>
              <a:ahLst/>
              <a:cxnLst/>
              <a:rect l="l" t="t" r="r" b="b"/>
              <a:pathLst>
                <a:path w="69091" h="11634" extrusionOk="0">
                  <a:moveTo>
                    <a:pt x="17911" y="0"/>
                  </a:moveTo>
                  <a:cubicBezTo>
                    <a:pt x="17702" y="84"/>
                    <a:pt x="17514" y="188"/>
                    <a:pt x="17305" y="293"/>
                  </a:cubicBezTo>
                  <a:cubicBezTo>
                    <a:pt x="11718" y="3076"/>
                    <a:pt x="566" y="9918"/>
                    <a:pt x="1" y="9918"/>
                  </a:cubicBezTo>
                  <a:cubicBezTo>
                    <a:pt x="984" y="10253"/>
                    <a:pt x="1968" y="10566"/>
                    <a:pt x="2449" y="10692"/>
                  </a:cubicBezTo>
                  <a:cubicBezTo>
                    <a:pt x="2809" y="10784"/>
                    <a:pt x="3183" y="10838"/>
                    <a:pt x="3570" y="10838"/>
                  </a:cubicBezTo>
                  <a:cubicBezTo>
                    <a:pt x="4419" y="10838"/>
                    <a:pt x="5329" y="10574"/>
                    <a:pt x="6278" y="9855"/>
                  </a:cubicBezTo>
                  <a:cubicBezTo>
                    <a:pt x="7680" y="8809"/>
                    <a:pt x="12806" y="5001"/>
                    <a:pt x="14898" y="3787"/>
                  </a:cubicBezTo>
                  <a:cubicBezTo>
                    <a:pt x="16991" y="2595"/>
                    <a:pt x="19083" y="1339"/>
                    <a:pt x="19606" y="1067"/>
                  </a:cubicBezTo>
                  <a:cubicBezTo>
                    <a:pt x="20129" y="837"/>
                    <a:pt x="20067" y="209"/>
                    <a:pt x="19167" y="42"/>
                  </a:cubicBezTo>
                  <a:cubicBezTo>
                    <a:pt x="18874" y="0"/>
                    <a:pt x="18414" y="0"/>
                    <a:pt x="17911" y="0"/>
                  </a:cubicBezTo>
                  <a:close/>
                  <a:moveTo>
                    <a:pt x="62123" y="2218"/>
                  </a:moveTo>
                  <a:cubicBezTo>
                    <a:pt x="61307" y="2218"/>
                    <a:pt x="61035" y="2532"/>
                    <a:pt x="61663" y="3745"/>
                  </a:cubicBezTo>
                  <a:cubicBezTo>
                    <a:pt x="62290" y="4938"/>
                    <a:pt x="64969" y="9771"/>
                    <a:pt x="65408" y="10253"/>
                  </a:cubicBezTo>
                  <a:cubicBezTo>
                    <a:pt x="65847" y="10734"/>
                    <a:pt x="66057" y="11006"/>
                    <a:pt x="67835" y="11006"/>
                  </a:cubicBezTo>
                  <a:lnTo>
                    <a:pt x="69091" y="11006"/>
                  </a:lnTo>
                  <a:cubicBezTo>
                    <a:pt x="68024" y="9416"/>
                    <a:pt x="63274" y="3536"/>
                    <a:pt x="62165" y="2218"/>
                  </a:cubicBezTo>
                  <a:close/>
                  <a:moveTo>
                    <a:pt x="32107" y="609"/>
                  </a:moveTo>
                  <a:cubicBezTo>
                    <a:pt x="29613" y="609"/>
                    <a:pt x="26266" y="837"/>
                    <a:pt x="22285" y="2385"/>
                  </a:cubicBezTo>
                  <a:cubicBezTo>
                    <a:pt x="16656" y="4582"/>
                    <a:pt x="11697" y="8809"/>
                    <a:pt x="11530" y="9667"/>
                  </a:cubicBezTo>
                  <a:cubicBezTo>
                    <a:pt x="11341" y="10546"/>
                    <a:pt x="11279" y="11634"/>
                    <a:pt x="13204" y="11634"/>
                  </a:cubicBezTo>
                  <a:lnTo>
                    <a:pt x="50008" y="11634"/>
                  </a:lnTo>
                  <a:cubicBezTo>
                    <a:pt x="51138" y="11634"/>
                    <a:pt x="52456" y="11382"/>
                    <a:pt x="53398" y="9750"/>
                  </a:cubicBezTo>
                  <a:cubicBezTo>
                    <a:pt x="54319" y="8139"/>
                    <a:pt x="56223" y="4624"/>
                    <a:pt x="56495" y="4080"/>
                  </a:cubicBezTo>
                  <a:cubicBezTo>
                    <a:pt x="56746" y="3536"/>
                    <a:pt x="56725" y="2406"/>
                    <a:pt x="54319" y="1883"/>
                  </a:cubicBezTo>
                  <a:cubicBezTo>
                    <a:pt x="52812" y="1548"/>
                    <a:pt x="44652" y="649"/>
                    <a:pt x="34776" y="649"/>
                  </a:cubicBezTo>
                  <a:cubicBezTo>
                    <a:pt x="34047" y="649"/>
                    <a:pt x="33152" y="609"/>
                    <a:pt x="32107" y="609"/>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8" name="Google Shape;1268;p50"/>
            <p:cNvSpPr/>
            <p:nvPr/>
          </p:nvSpPr>
          <p:spPr>
            <a:xfrm flipH="1">
              <a:off x="6584722" y="1944200"/>
              <a:ext cx="228373" cy="395461"/>
            </a:xfrm>
            <a:custGeom>
              <a:avLst/>
              <a:gdLst/>
              <a:ahLst/>
              <a:cxnLst/>
              <a:rect l="l" t="t" r="r" b="b"/>
              <a:pathLst>
                <a:path w="6320" h="10944" extrusionOk="0">
                  <a:moveTo>
                    <a:pt x="3432" y="1"/>
                  </a:moveTo>
                  <a:lnTo>
                    <a:pt x="1" y="10944"/>
                  </a:lnTo>
                  <a:lnTo>
                    <a:pt x="5002" y="10944"/>
                  </a:lnTo>
                  <a:lnTo>
                    <a:pt x="6320" y="21"/>
                  </a:lnTo>
                  <a:cubicBezTo>
                    <a:pt x="5378" y="1"/>
                    <a:pt x="4395" y="1"/>
                    <a:pt x="343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9" name="Google Shape;1269;p50"/>
            <p:cNvSpPr/>
            <p:nvPr/>
          </p:nvSpPr>
          <p:spPr>
            <a:xfrm flipH="1">
              <a:off x="8188135" y="2411280"/>
              <a:ext cx="487497" cy="254824"/>
            </a:xfrm>
            <a:custGeom>
              <a:avLst/>
              <a:gdLst/>
              <a:ahLst/>
              <a:cxnLst/>
              <a:rect l="l" t="t" r="r" b="b"/>
              <a:pathLst>
                <a:path w="13491" h="7052" extrusionOk="0">
                  <a:moveTo>
                    <a:pt x="12552" y="0"/>
                  </a:moveTo>
                  <a:cubicBezTo>
                    <a:pt x="12530" y="0"/>
                    <a:pt x="12507" y="2"/>
                    <a:pt x="12480" y="5"/>
                  </a:cubicBezTo>
                  <a:cubicBezTo>
                    <a:pt x="12480" y="5"/>
                    <a:pt x="5576" y="800"/>
                    <a:pt x="3672" y="1721"/>
                  </a:cubicBezTo>
                  <a:cubicBezTo>
                    <a:pt x="1747" y="2621"/>
                    <a:pt x="177" y="5069"/>
                    <a:pt x="73" y="6052"/>
                  </a:cubicBezTo>
                  <a:cubicBezTo>
                    <a:pt x="1" y="6716"/>
                    <a:pt x="217" y="7051"/>
                    <a:pt x="674" y="7051"/>
                  </a:cubicBezTo>
                  <a:cubicBezTo>
                    <a:pt x="880" y="7051"/>
                    <a:pt x="1134" y="6984"/>
                    <a:pt x="1433" y="6847"/>
                  </a:cubicBezTo>
                  <a:cubicBezTo>
                    <a:pt x="2395" y="6387"/>
                    <a:pt x="7940" y="3939"/>
                    <a:pt x="8714" y="3520"/>
                  </a:cubicBezTo>
                  <a:cubicBezTo>
                    <a:pt x="9471" y="3111"/>
                    <a:pt x="13490" y="0"/>
                    <a:pt x="12552"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50"/>
            <p:cNvSpPr/>
            <p:nvPr/>
          </p:nvSpPr>
          <p:spPr>
            <a:xfrm flipH="1">
              <a:off x="8186690" y="2411280"/>
              <a:ext cx="331322" cy="199827"/>
            </a:xfrm>
            <a:custGeom>
              <a:avLst/>
              <a:gdLst/>
              <a:ahLst/>
              <a:cxnLst/>
              <a:rect l="l" t="t" r="r" b="b"/>
              <a:pathLst>
                <a:path w="9169" h="5530" extrusionOk="0">
                  <a:moveTo>
                    <a:pt x="8212" y="0"/>
                  </a:moveTo>
                  <a:cubicBezTo>
                    <a:pt x="8190" y="0"/>
                    <a:pt x="8166" y="2"/>
                    <a:pt x="8139" y="5"/>
                  </a:cubicBezTo>
                  <a:cubicBezTo>
                    <a:pt x="8139" y="5"/>
                    <a:pt x="5587" y="298"/>
                    <a:pt x="3139" y="738"/>
                  </a:cubicBezTo>
                  <a:cubicBezTo>
                    <a:pt x="2155" y="1930"/>
                    <a:pt x="837" y="3646"/>
                    <a:pt x="0" y="5529"/>
                  </a:cubicBezTo>
                  <a:cubicBezTo>
                    <a:pt x="1841" y="4692"/>
                    <a:pt x="3934" y="3751"/>
                    <a:pt x="4373" y="3520"/>
                  </a:cubicBezTo>
                  <a:cubicBezTo>
                    <a:pt x="5110" y="3111"/>
                    <a:pt x="9168" y="0"/>
                    <a:pt x="8212"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50"/>
            <p:cNvSpPr/>
            <p:nvPr/>
          </p:nvSpPr>
          <p:spPr>
            <a:xfrm flipH="1">
              <a:off x="5465733" y="2339625"/>
              <a:ext cx="107393" cy="248031"/>
            </a:xfrm>
            <a:custGeom>
              <a:avLst/>
              <a:gdLst/>
              <a:ahLst/>
              <a:cxnLst/>
              <a:rect l="l" t="t" r="r" b="b"/>
              <a:pathLst>
                <a:path w="2972" h="6864" extrusionOk="0">
                  <a:moveTo>
                    <a:pt x="942" y="1"/>
                  </a:moveTo>
                  <a:cubicBezTo>
                    <a:pt x="419" y="1"/>
                    <a:pt x="1" y="419"/>
                    <a:pt x="1" y="942"/>
                  </a:cubicBezTo>
                  <a:lnTo>
                    <a:pt x="1" y="5922"/>
                  </a:lnTo>
                  <a:cubicBezTo>
                    <a:pt x="1" y="6445"/>
                    <a:pt x="419" y="6864"/>
                    <a:pt x="942" y="6864"/>
                  </a:cubicBezTo>
                  <a:lnTo>
                    <a:pt x="2972" y="6864"/>
                  </a:lnTo>
                  <a:lnTo>
                    <a:pt x="2972"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2" name="Google Shape;1272;p50"/>
            <p:cNvSpPr/>
            <p:nvPr/>
          </p:nvSpPr>
          <p:spPr>
            <a:xfrm flipH="1">
              <a:off x="5726554" y="2353247"/>
              <a:ext cx="176230" cy="175435"/>
            </a:xfrm>
            <a:custGeom>
              <a:avLst/>
              <a:gdLst/>
              <a:ahLst/>
              <a:cxnLst/>
              <a:rect l="l" t="t" r="r" b="b"/>
              <a:pathLst>
                <a:path w="4877" h="4855" extrusionOk="0">
                  <a:moveTo>
                    <a:pt x="2428" y="230"/>
                  </a:moveTo>
                  <a:cubicBezTo>
                    <a:pt x="3663" y="230"/>
                    <a:pt x="4667" y="1235"/>
                    <a:pt x="4625" y="2427"/>
                  </a:cubicBezTo>
                  <a:cubicBezTo>
                    <a:pt x="4625" y="3641"/>
                    <a:pt x="3642" y="4624"/>
                    <a:pt x="2428" y="4624"/>
                  </a:cubicBezTo>
                  <a:cubicBezTo>
                    <a:pt x="1235" y="4624"/>
                    <a:pt x="231" y="3641"/>
                    <a:pt x="231" y="2427"/>
                  </a:cubicBezTo>
                  <a:cubicBezTo>
                    <a:pt x="231" y="1235"/>
                    <a:pt x="1235" y="230"/>
                    <a:pt x="2428" y="230"/>
                  </a:cubicBezTo>
                  <a:close/>
                  <a:moveTo>
                    <a:pt x="2428" y="0"/>
                  </a:moveTo>
                  <a:cubicBezTo>
                    <a:pt x="1068" y="0"/>
                    <a:pt x="1" y="1088"/>
                    <a:pt x="1" y="2427"/>
                  </a:cubicBezTo>
                  <a:cubicBezTo>
                    <a:pt x="1" y="3787"/>
                    <a:pt x="1089" y="4854"/>
                    <a:pt x="2428" y="4854"/>
                  </a:cubicBezTo>
                  <a:cubicBezTo>
                    <a:pt x="3767" y="4854"/>
                    <a:pt x="4876" y="3766"/>
                    <a:pt x="4855" y="2427"/>
                  </a:cubicBezTo>
                  <a:cubicBezTo>
                    <a:pt x="4855" y="1067"/>
                    <a:pt x="3767" y="0"/>
                    <a:pt x="242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 name="TextBox 1">
            <a:extLst>
              <a:ext uri="{FF2B5EF4-FFF2-40B4-BE49-F238E27FC236}">
                <a16:creationId xmlns:a16="http://schemas.microsoft.com/office/drawing/2014/main" id="{4C1566CE-0829-251E-8BFA-3ED3DB381EC0}"/>
              </a:ext>
            </a:extLst>
          </p:cNvPr>
          <p:cNvSpPr txBox="1"/>
          <p:nvPr/>
        </p:nvSpPr>
        <p:spPr>
          <a:xfrm>
            <a:off x="827448" y="3286005"/>
            <a:ext cx="2048945" cy="379656"/>
          </a:xfrm>
          <a:prstGeom prst="rect">
            <a:avLst/>
          </a:prstGeom>
          <a:noFill/>
        </p:spPr>
        <p:txBody>
          <a:bodyPr wrap="square">
            <a:spAutoFit/>
          </a:bodyPr>
          <a:lstStyle/>
          <a:p>
            <a:pPr defTabSz="1219170">
              <a:buClr>
                <a:srgbClr val="000000"/>
              </a:buClr>
            </a:pPr>
            <a:r>
              <a:rPr lang="en-US" sz="1867" u="sng" kern="0" dirty="0">
                <a:solidFill>
                  <a:srgbClr val="FFFFFF"/>
                </a:solidFill>
                <a:latin typeface="Calibri" panose="020F0502020204030204" pitchFamily="34" charset="0"/>
                <a:ea typeface="Times New Roman" panose="02020603050405020304" pitchFamily="18" charset="0"/>
                <a:cs typeface="Calibri" panose="020F0502020204030204" pitchFamily="34" charset="0"/>
                <a:sym typeface="Arial"/>
                <a:hlinkClick r:id="rId3">
                  <a:extLst>
                    <a:ext uri="{A12FA001-AC4F-418D-AE19-62706E023703}">
                      <ahyp:hlinkClr xmlns:ahyp="http://schemas.microsoft.com/office/drawing/2018/hyperlinkcolor" val="tx"/>
                    </a:ext>
                  </a:extLst>
                </a:hlinkClick>
              </a:rPr>
              <a:t>Auto-mpg-dataset</a:t>
            </a:r>
            <a:endParaRPr lang="en-US" sz="1867" kern="0" dirty="0">
              <a:solidFill>
                <a:srgbClr val="FFFFFF"/>
              </a:solidFill>
              <a:latin typeface="Arial"/>
              <a:cs typeface="Arial"/>
              <a:sym typeface="Arial"/>
            </a:endParaRPr>
          </a:p>
        </p:txBody>
      </p:sp>
    </p:spTree>
    <p:extLst>
      <p:ext uri="{BB962C8B-B14F-4D97-AF65-F5344CB8AC3E}">
        <p14:creationId xmlns:p14="http://schemas.microsoft.com/office/powerpoint/2010/main" val="2726303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grpSp>
        <p:nvGrpSpPr>
          <p:cNvPr id="2625" name="Google Shape;2625;p84"/>
          <p:cNvGrpSpPr/>
          <p:nvPr/>
        </p:nvGrpSpPr>
        <p:grpSpPr>
          <a:xfrm>
            <a:off x="1068530" y="2320300"/>
            <a:ext cx="4830533" cy="2861600"/>
            <a:chOff x="747400" y="1816425"/>
            <a:chExt cx="3622900" cy="2146200"/>
          </a:xfrm>
        </p:grpSpPr>
        <p:grpSp>
          <p:nvGrpSpPr>
            <p:cNvPr id="2626" name="Google Shape;2626;p84"/>
            <p:cNvGrpSpPr/>
            <p:nvPr/>
          </p:nvGrpSpPr>
          <p:grpSpPr>
            <a:xfrm>
              <a:off x="747400" y="1816425"/>
              <a:ext cx="3615300" cy="2146200"/>
              <a:chOff x="747400" y="1816425"/>
              <a:chExt cx="3615300" cy="2146200"/>
            </a:xfrm>
          </p:grpSpPr>
          <p:sp>
            <p:nvSpPr>
              <p:cNvPr id="2627" name="Google Shape;2627;p84"/>
              <p:cNvSpPr/>
              <p:nvPr/>
            </p:nvSpPr>
            <p:spPr>
              <a:xfrm>
                <a:off x="755000" y="1816425"/>
                <a:ext cx="3603900" cy="2146200"/>
              </a:xfrm>
              <a:prstGeom prst="roundRect">
                <a:avLst>
                  <a:gd name="adj" fmla="val 12407"/>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8" name="Google Shape;2628;p84"/>
              <p:cNvSpPr/>
              <p:nvPr/>
            </p:nvSpPr>
            <p:spPr>
              <a:xfrm rot="10800000" flipH="1">
                <a:off x="747400" y="3518400"/>
                <a:ext cx="3615300" cy="444000"/>
              </a:xfrm>
              <a:prstGeom prst="round2SameRect">
                <a:avLst>
                  <a:gd name="adj1" fmla="val 50000"/>
                  <a:gd name="adj2" fmla="val 0"/>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629" name="Google Shape;2629;p84"/>
            <p:cNvSpPr txBox="1"/>
            <p:nvPr/>
          </p:nvSpPr>
          <p:spPr>
            <a:xfrm>
              <a:off x="755000" y="3540721"/>
              <a:ext cx="3615300" cy="384900"/>
            </a:xfrm>
            <a:prstGeom prst="rect">
              <a:avLst/>
            </a:prstGeom>
            <a:noFill/>
            <a:ln>
              <a:noFill/>
            </a:ln>
          </p:spPr>
          <p:txBody>
            <a:bodyPr spcFirstLastPara="1" wrap="square" lIns="121900" tIns="121900" rIns="121900" bIns="121900" anchor="b" anchorCtr="0">
              <a:noAutofit/>
            </a:bodyPr>
            <a:lstStyle/>
            <a:p>
              <a:pPr marL="609585" defTabSz="1219170">
                <a:buClr>
                  <a:srgbClr val="000000"/>
                </a:buClr>
              </a:pPr>
              <a:r>
                <a:rPr lang="en-US" sz="1600" b="1" kern="0" dirty="0">
                  <a:solidFill>
                    <a:srgbClr val="FFFFFF"/>
                  </a:solidFill>
                  <a:latin typeface="Krona One"/>
                  <a:ea typeface="Krona One"/>
                  <a:cs typeface="Krona One"/>
                  <a:sym typeface="Krona One"/>
                </a:rPr>
                <a:t>Quantitative</a:t>
              </a:r>
              <a:endParaRPr sz="1600" b="1" kern="0" dirty="0">
                <a:solidFill>
                  <a:srgbClr val="FFFFFF"/>
                </a:solidFill>
                <a:latin typeface="Krona One"/>
                <a:ea typeface="Krona One"/>
                <a:cs typeface="Krona One"/>
                <a:sym typeface="Krona One"/>
              </a:endParaRPr>
            </a:p>
          </p:txBody>
        </p:sp>
      </p:grpSp>
      <p:grpSp>
        <p:nvGrpSpPr>
          <p:cNvPr id="2631" name="Google Shape;2631;p84"/>
          <p:cNvGrpSpPr/>
          <p:nvPr/>
        </p:nvGrpSpPr>
        <p:grpSpPr>
          <a:xfrm>
            <a:off x="6318967" y="2320300"/>
            <a:ext cx="4820400" cy="2861600"/>
            <a:chOff x="4815425" y="1816425"/>
            <a:chExt cx="3615300" cy="2146200"/>
          </a:xfrm>
        </p:grpSpPr>
        <p:grpSp>
          <p:nvGrpSpPr>
            <p:cNvPr id="2632" name="Google Shape;2632;p84"/>
            <p:cNvGrpSpPr/>
            <p:nvPr/>
          </p:nvGrpSpPr>
          <p:grpSpPr>
            <a:xfrm>
              <a:off x="4815425" y="1816425"/>
              <a:ext cx="3615300" cy="2146200"/>
              <a:chOff x="747400" y="1816425"/>
              <a:chExt cx="3615300" cy="2146200"/>
            </a:xfrm>
          </p:grpSpPr>
          <p:sp>
            <p:nvSpPr>
              <p:cNvPr id="2633" name="Google Shape;2633;p84"/>
              <p:cNvSpPr/>
              <p:nvPr/>
            </p:nvSpPr>
            <p:spPr>
              <a:xfrm>
                <a:off x="755000" y="1816425"/>
                <a:ext cx="3603900" cy="2146200"/>
              </a:xfrm>
              <a:prstGeom prst="roundRect">
                <a:avLst>
                  <a:gd name="adj" fmla="val 12407"/>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4" name="Google Shape;2634;p84"/>
              <p:cNvSpPr/>
              <p:nvPr/>
            </p:nvSpPr>
            <p:spPr>
              <a:xfrm rot="10800000" flipH="1">
                <a:off x="747400" y="3518400"/>
                <a:ext cx="3615300" cy="444000"/>
              </a:xfrm>
              <a:prstGeom prst="round2SameRect">
                <a:avLst>
                  <a:gd name="adj1" fmla="val 50000"/>
                  <a:gd name="adj2" fmla="val 0"/>
                </a:avLst>
              </a:prstGeom>
              <a:solidFill>
                <a:schemeClr val="accent1"/>
              </a:solidFill>
              <a:ln>
                <a:noFill/>
              </a:ln>
            </p:spPr>
            <p:txBody>
              <a:bodyPr spcFirstLastPara="1" wrap="square" lIns="121900" tIns="121900" rIns="121900" bIns="121900" anchor="ctr" anchorCtr="0">
                <a:noAutofit/>
              </a:bodyPr>
              <a:lstStyle/>
              <a:p>
                <a:pPr marL="609585" defTabSz="1219170">
                  <a:buClr>
                    <a:srgbClr val="000000"/>
                  </a:buClr>
                </a:pPr>
                <a:endParaRPr sz="1867" kern="0">
                  <a:solidFill>
                    <a:srgbClr val="000000"/>
                  </a:solidFill>
                  <a:latin typeface="Arial"/>
                  <a:cs typeface="Arial"/>
                  <a:sym typeface="Arial"/>
                </a:endParaRPr>
              </a:p>
            </p:txBody>
          </p:sp>
        </p:grpSp>
        <p:sp>
          <p:nvSpPr>
            <p:cNvPr id="2635" name="Google Shape;2635;p84"/>
            <p:cNvSpPr txBox="1"/>
            <p:nvPr/>
          </p:nvSpPr>
          <p:spPr>
            <a:xfrm>
              <a:off x="4815425" y="3540721"/>
              <a:ext cx="3615300" cy="384900"/>
            </a:xfrm>
            <a:prstGeom prst="rect">
              <a:avLst/>
            </a:prstGeom>
            <a:noFill/>
            <a:ln>
              <a:noFill/>
            </a:ln>
          </p:spPr>
          <p:txBody>
            <a:bodyPr spcFirstLastPara="1" wrap="square" lIns="121900" tIns="121900" rIns="121900" bIns="121900" anchor="b" anchorCtr="0">
              <a:noAutofit/>
            </a:bodyPr>
            <a:lstStyle/>
            <a:p>
              <a:pPr marL="609585" defTabSz="1219170">
                <a:buClr>
                  <a:srgbClr val="000000"/>
                </a:buClr>
              </a:pPr>
              <a:r>
                <a:rPr lang="en-US" sz="1600" b="1" kern="0" dirty="0">
                  <a:solidFill>
                    <a:srgbClr val="FFFFFF"/>
                  </a:solidFill>
                  <a:latin typeface="Krona One"/>
                  <a:ea typeface="Krona One"/>
                  <a:cs typeface="Krona One"/>
                  <a:sym typeface="Krona One"/>
                </a:rPr>
                <a:t>Categorical</a:t>
              </a:r>
              <a:endParaRPr sz="1600" b="1" kern="0" dirty="0">
                <a:solidFill>
                  <a:srgbClr val="FFFFFF"/>
                </a:solidFill>
                <a:latin typeface="Krona One"/>
                <a:ea typeface="Krona One"/>
                <a:cs typeface="Krona One"/>
                <a:sym typeface="Krona One"/>
              </a:endParaRPr>
            </a:p>
          </p:txBody>
        </p:sp>
      </p:grpSp>
      <p:sp>
        <p:nvSpPr>
          <p:cNvPr id="2650" name="Google Shape;2650;p84"/>
          <p:cNvSpPr txBox="1">
            <a:spLocks noGrp="1"/>
          </p:cNvSpPr>
          <p:nvPr>
            <p:ph type="title"/>
          </p:nvPr>
        </p:nvSpPr>
        <p:spPr>
          <a:xfrm>
            <a:off x="950967" y="518903"/>
            <a:ext cx="10290000" cy="1238876"/>
          </a:xfrm>
          <a:prstGeom prst="rect">
            <a:avLst/>
          </a:prstGeom>
        </p:spPr>
        <p:txBody>
          <a:bodyPr spcFirstLastPara="1" wrap="square" lIns="121900" tIns="121900" rIns="121900" bIns="121900" anchor="ctr" anchorCtr="0">
            <a:noAutofit/>
          </a:bodyPr>
          <a:lstStyle/>
          <a:p>
            <a:pPr algn="ctr">
              <a:lnSpc>
                <a:spcPct val="107000"/>
              </a:lnSpc>
              <a:spcAft>
                <a:spcPts val="1067"/>
              </a:spcAft>
            </a:pPr>
            <a:r>
              <a:rPr lang="en-US" sz="3200" b="1" dirty="0">
                <a:solidFill>
                  <a:schemeClr val="accent5">
                    <a:lumMod val="60000"/>
                    <a:lumOff val="40000"/>
                  </a:schemeClr>
                </a:solidFill>
                <a:latin typeface="Calibri" panose="020F0502020204030204" pitchFamily="34" charset="0"/>
                <a:ea typeface="Calibri" panose="020F0502020204030204" pitchFamily="34" charset="0"/>
                <a:cs typeface="Arial" panose="020B0604020202020204" pitchFamily="34" charset="0"/>
              </a:rPr>
              <a:t>to start data cleaning, we need to identify the data type of each column‏</a:t>
            </a:r>
          </a:p>
        </p:txBody>
      </p:sp>
      <p:sp>
        <p:nvSpPr>
          <p:cNvPr id="3" name="Subtitle 2">
            <a:extLst>
              <a:ext uri="{FF2B5EF4-FFF2-40B4-BE49-F238E27FC236}">
                <a16:creationId xmlns:a16="http://schemas.microsoft.com/office/drawing/2014/main" id="{4743F209-FA2B-CF4A-983D-60A0FC0F96C1}"/>
              </a:ext>
            </a:extLst>
          </p:cNvPr>
          <p:cNvSpPr>
            <a:spLocks noGrp="1"/>
          </p:cNvSpPr>
          <p:nvPr>
            <p:ph type="subTitle" idx="3"/>
          </p:nvPr>
        </p:nvSpPr>
        <p:spPr>
          <a:xfrm>
            <a:off x="6573351" y="2512131"/>
            <a:ext cx="3316400" cy="1514947"/>
          </a:xfrm>
        </p:spPr>
        <p:txBody>
          <a:bodyPr/>
          <a:lstStyle/>
          <a:p>
            <a:pPr marL="457189" indent="-457189">
              <a:lnSpc>
                <a:spcPct val="107000"/>
              </a:lnSpc>
              <a:buFont typeface="Symbol" panose="05050102010706020507" pitchFamily="18" charset="2"/>
              <a:buChar char=""/>
            </a:pPr>
            <a:r>
              <a:rPr lang="en-US"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model year </a:t>
            </a:r>
          </a:p>
          <a:p>
            <a:pPr marL="457189" indent="-457189">
              <a:lnSpc>
                <a:spcPct val="107000"/>
              </a:lnSpc>
              <a:buFont typeface="Symbol" panose="05050102010706020507" pitchFamily="18" charset="2"/>
              <a:buChar char=""/>
            </a:pPr>
            <a:r>
              <a:rPr lang="en-US"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origin</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57189" indent="-457189">
              <a:lnSpc>
                <a:spcPct val="107000"/>
              </a:lnSpc>
              <a:spcAft>
                <a:spcPts val="1067"/>
              </a:spcAft>
              <a:buFont typeface="Symbol" panose="05050102010706020507" pitchFamily="18" charset="2"/>
              <a:buChar char=""/>
            </a:pPr>
            <a:r>
              <a:rPr lang="en-US"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car name</a:t>
            </a:r>
            <a:endParaRPr lang="en-US" sz="2400" dirty="0">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9" name="Subtitle 8">
            <a:extLst>
              <a:ext uri="{FF2B5EF4-FFF2-40B4-BE49-F238E27FC236}">
                <a16:creationId xmlns:a16="http://schemas.microsoft.com/office/drawing/2014/main" id="{8D41B3EF-FDE6-4414-15D1-9DF8AC5F69E9}"/>
              </a:ext>
            </a:extLst>
          </p:cNvPr>
          <p:cNvSpPr>
            <a:spLocks noGrp="1"/>
          </p:cNvSpPr>
          <p:nvPr>
            <p:ph type="subTitle" idx="1"/>
          </p:nvPr>
        </p:nvSpPr>
        <p:spPr>
          <a:xfrm>
            <a:off x="1358433" y="2309163"/>
            <a:ext cx="3310400" cy="2310198"/>
          </a:xfrm>
        </p:spPr>
        <p:txBody>
          <a:bodyPr/>
          <a:lstStyle/>
          <a:p>
            <a:pPr marL="457189" indent="-457189">
              <a:lnSpc>
                <a:spcPct val="107000"/>
              </a:lnSpc>
              <a:buFont typeface="Symbol" panose="05050102010706020507" pitchFamily="18" charset="2"/>
              <a:buChar char=""/>
            </a:pPr>
            <a:r>
              <a:rPr lang="en-US" sz="2133" dirty="0">
                <a:latin typeface="Calibri" panose="020F0502020204030204" pitchFamily="34" charset="0"/>
                <a:ea typeface="Times New Roman" panose="02020603050405020304" pitchFamily="18" charset="0"/>
                <a:cs typeface="Calibri" panose="020F0502020204030204" pitchFamily="34" charset="0"/>
              </a:rPr>
              <a:t>mpg</a:t>
            </a:r>
            <a:endParaRPr lang="en-US" sz="2133" dirty="0">
              <a:latin typeface="Calibri" panose="020F0502020204030204" pitchFamily="34" charset="0"/>
              <a:ea typeface="Calibri" panose="020F0502020204030204" pitchFamily="34" charset="0"/>
              <a:cs typeface="Arial" panose="020B0604020202020204" pitchFamily="34" charset="0"/>
            </a:endParaRPr>
          </a:p>
          <a:p>
            <a:pPr marL="457189" indent="-457189">
              <a:lnSpc>
                <a:spcPct val="107000"/>
              </a:lnSpc>
              <a:buFont typeface="Symbol" panose="05050102010706020507" pitchFamily="18" charset="2"/>
              <a:buChar char=""/>
            </a:pPr>
            <a:r>
              <a:rPr lang="en-US" sz="2133" dirty="0">
                <a:latin typeface="Calibri" panose="020F0502020204030204" pitchFamily="34" charset="0"/>
                <a:ea typeface="Times New Roman" panose="02020603050405020304" pitchFamily="18" charset="0"/>
                <a:cs typeface="Calibri" panose="020F0502020204030204" pitchFamily="34" charset="0"/>
              </a:rPr>
              <a:t>cylinders</a:t>
            </a:r>
            <a:endParaRPr lang="en-US" sz="2133" dirty="0">
              <a:latin typeface="Calibri" panose="020F0502020204030204" pitchFamily="34" charset="0"/>
              <a:ea typeface="Calibri" panose="020F0502020204030204" pitchFamily="34" charset="0"/>
              <a:cs typeface="Arial" panose="020B0604020202020204" pitchFamily="34" charset="0"/>
            </a:endParaRPr>
          </a:p>
          <a:p>
            <a:pPr marL="457189" indent="-457189">
              <a:lnSpc>
                <a:spcPct val="107000"/>
              </a:lnSpc>
              <a:buFont typeface="Symbol" panose="05050102010706020507" pitchFamily="18" charset="2"/>
              <a:buChar char=""/>
            </a:pPr>
            <a:r>
              <a:rPr lang="en-US" sz="2133" dirty="0">
                <a:latin typeface="Calibri" panose="020F0502020204030204" pitchFamily="34" charset="0"/>
                <a:ea typeface="Times New Roman" panose="02020603050405020304" pitchFamily="18" charset="0"/>
                <a:cs typeface="Calibri" panose="020F0502020204030204" pitchFamily="34" charset="0"/>
              </a:rPr>
              <a:t>displacement</a:t>
            </a:r>
            <a:endParaRPr lang="en-US" sz="2133" dirty="0">
              <a:latin typeface="Calibri" panose="020F0502020204030204" pitchFamily="34" charset="0"/>
              <a:ea typeface="Calibri" panose="020F0502020204030204" pitchFamily="34" charset="0"/>
              <a:cs typeface="Arial" panose="020B0604020202020204" pitchFamily="34" charset="0"/>
            </a:endParaRPr>
          </a:p>
          <a:p>
            <a:pPr marL="457189" indent="-457189">
              <a:lnSpc>
                <a:spcPct val="107000"/>
              </a:lnSpc>
              <a:buFont typeface="Symbol" panose="05050102010706020507" pitchFamily="18" charset="2"/>
              <a:buChar char=""/>
            </a:pPr>
            <a:r>
              <a:rPr lang="en-US" sz="2133" dirty="0">
                <a:latin typeface="Calibri" panose="020F0502020204030204" pitchFamily="34" charset="0"/>
                <a:ea typeface="Times New Roman" panose="02020603050405020304" pitchFamily="18" charset="0"/>
                <a:cs typeface="Calibri" panose="020F0502020204030204" pitchFamily="34" charset="0"/>
              </a:rPr>
              <a:t>horsepower</a:t>
            </a:r>
            <a:endParaRPr lang="en-US" sz="2133" dirty="0">
              <a:latin typeface="Calibri" panose="020F0502020204030204" pitchFamily="34" charset="0"/>
              <a:ea typeface="Calibri" panose="020F0502020204030204" pitchFamily="34" charset="0"/>
              <a:cs typeface="Arial" panose="020B0604020202020204" pitchFamily="34" charset="0"/>
            </a:endParaRPr>
          </a:p>
          <a:p>
            <a:pPr marL="457189" indent="-457189">
              <a:lnSpc>
                <a:spcPct val="107000"/>
              </a:lnSpc>
              <a:buFont typeface="Symbol" panose="05050102010706020507" pitchFamily="18" charset="2"/>
              <a:buChar char=""/>
            </a:pPr>
            <a:r>
              <a:rPr lang="en-US" sz="2133" dirty="0">
                <a:latin typeface="Calibri" panose="020F0502020204030204" pitchFamily="34" charset="0"/>
                <a:ea typeface="Times New Roman" panose="02020603050405020304" pitchFamily="18" charset="0"/>
                <a:cs typeface="Calibri" panose="020F0502020204030204" pitchFamily="34" charset="0"/>
              </a:rPr>
              <a:t>weight</a:t>
            </a:r>
            <a:endParaRPr lang="en-US" sz="2133" dirty="0">
              <a:latin typeface="Calibri" panose="020F0502020204030204" pitchFamily="34" charset="0"/>
              <a:ea typeface="Calibri" panose="020F0502020204030204" pitchFamily="34" charset="0"/>
              <a:cs typeface="Arial" panose="020B0604020202020204" pitchFamily="34" charset="0"/>
            </a:endParaRPr>
          </a:p>
          <a:p>
            <a:pPr marL="457189" indent="-457189">
              <a:lnSpc>
                <a:spcPct val="107000"/>
              </a:lnSpc>
              <a:spcAft>
                <a:spcPts val="1067"/>
              </a:spcAft>
              <a:buFont typeface="Symbol" panose="05050102010706020507" pitchFamily="18" charset="2"/>
              <a:buChar char=""/>
            </a:pPr>
            <a:r>
              <a:rPr lang="en-US" sz="2133" dirty="0">
                <a:latin typeface="Calibri" panose="020F0502020204030204" pitchFamily="34" charset="0"/>
                <a:ea typeface="Times New Roman" panose="02020603050405020304" pitchFamily="18" charset="0"/>
                <a:cs typeface="Calibri" panose="020F0502020204030204" pitchFamily="34" charset="0"/>
              </a:rPr>
              <a:t>acceleration</a:t>
            </a:r>
            <a:endParaRPr lang="en-US" sz="2133" dirty="0">
              <a:latin typeface="Calibri" panose="020F0502020204030204" pitchFamily="34" charset="0"/>
              <a:ea typeface="Calibri" panose="020F0502020204030204" pitchFamily="34" charset="0"/>
              <a:cs typeface="Arial" panose="020B0604020202020204" pitchFamily="34" charset="0"/>
            </a:endParaRPr>
          </a:p>
          <a:p>
            <a:endParaRPr lang="en-US" sz="1600"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5"/>
                                        </p:tgtEl>
                                        <p:attrNameLst>
                                          <p:attrName>style.visibility</p:attrName>
                                        </p:attrNameLst>
                                      </p:cBhvr>
                                      <p:to>
                                        <p:strVal val="visible"/>
                                      </p:to>
                                    </p:set>
                                    <p:animEffect transition="in" filter="fade">
                                      <p:cBhvr>
                                        <p:cTn id="7" dur="500"/>
                                        <p:tgtEl>
                                          <p:spTgt spid="2625"/>
                                        </p:tgtEl>
                                      </p:cBhvr>
                                    </p:animEffect>
                                  </p:childTnLst>
                                </p:cTn>
                              </p:par>
                              <p:par>
                                <p:cTn id="8" presetID="10" presetClass="entr" presetSubtype="0" fill="hold" nodeType="withEffect">
                                  <p:stCondLst>
                                    <p:cond delay="0"/>
                                  </p:stCondLst>
                                  <p:childTnLst>
                                    <p:set>
                                      <p:cBhvr>
                                        <p:cTn id="9" dur="1" fill="hold">
                                          <p:stCondLst>
                                            <p:cond delay="0"/>
                                          </p:stCondLst>
                                        </p:cTn>
                                        <p:tgtEl>
                                          <p:spTgt spid="2631"/>
                                        </p:tgtEl>
                                        <p:attrNameLst>
                                          <p:attrName>style.visibility</p:attrName>
                                        </p:attrNameLst>
                                      </p:cBhvr>
                                      <p:to>
                                        <p:strVal val="visible"/>
                                      </p:to>
                                    </p:set>
                                    <p:animEffect transition="in" filter="fade">
                                      <p:cBhvr>
                                        <p:cTn id="10" dur="500"/>
                                        <p:tgtEl>
                                          <p:spTgt spid="26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fade">
                                      <p:cBhvr>
                                        <p:cTn id="25" dur="500"/>
                                        <p:tgtEl>
                                          <p:spTgt spid="9">
                                            <p:txEl>
                                              <p:pRg st="1" end="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fade">
                                      <p:cBhvr>
                                        <p:cTn id="28" dur="500"/>
                                        <p:tgtEl>
                                          <p:spTgt spid="9">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Effect transition="in" filter="fade">
                                      <p:cBhvr>
                                        <p:cTn id="31" dur="500"/>
                                        <p:tgtEl>
                                          <p:spTgt spid="9">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fade">
                                      <p:cBhvr>
                                        <p:cTn id="34" dur="500"/>
                                        <p:tgtEl>
                                          <p:spTgt spid="9">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Effect transition="in" filter="fade">
                                      <p:cBhvr>
                                        <p:cTn id="3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3152;p97">
            <a:extLst>
              <a:ext uri="{FF2B5EF4-FFF2-40B4-BE49-F238E27FC236}">
                <a16:creationId xmlns:a16="http://schemas.microsoft.com/office/drawing/2014/main" id="{6D874B03-CA0A-E0A3-2A80-3DA384A8F6ED}"/>
              </a:ext>
            </a:extLst>
          </p:cNvPr>
          <p:cNvPicPr preferRelativeResize="0"/>
          <p:nvPr/>
        </p:nvPicPr>
        <p:blipFill rotWithShape="1">
          <a:blip r:embed="rId2"/>
          <a:srcRect l="-194" r="48522"/>
          <a:stretch/>
        </p:blipFill>
        <p:spPr>
          <a:xfrm>
            <a:off x="3149607" y="3594426"/>
            <a:ext cx="2700778" cy="2440790"/>
          </a:xfrm>
          <a:prstGeom prst="roundRect">
            <a:avLst>
              <a:gd name="adj" fmla="val 10476"/>
            </a:avLst>
          </a:prstGeom>
          <a:noFill/>
          <a:ln>
            <a:noFill/>
          </a:ln>
        </p:spPr>
      </p:pic>
      <p:pic>
        <p:nvPicPr>
          <p:cNvPr id="16" name="Google Shape;3152;p97">
            <a:extLst>
              <a:ext uri="{FF2B5EF4-FFF2-40B4-BE49-F238E27FC236}">
                <a16:creationId xmlns:a16="http://schemas.microsoft.com/office/drawing/2014/main" id="{0C44D0E3-10FF-80ED-8182-410DE8F55924}"/>
              </a:ext>
            </a:extLst>
          </p:cNvPr>
          <p:cNvPicPr preferRelativeResize="0"/>
          <p:nvPr/>
        </p:nvPicPr>
        <p:blipFill rotWithShape="1">
          <a:blip r:embed="rId3"/>
          <a:srcRect l="1" r="48299"/>
          <a:stretch/>
        </p:blipFill>
        <p:spPr>
          <a:xfrm>
            <a:off x="9042393" y="3594426"/>
            <a:ext cx="2912924" cy="2440790"/>
          </a:xfrm>
          <a:prstGeom prst="roundRect">
            <a:avLst>
              <a:gd name="adj" fmla="val 10476"/>
            </a:avLst>
          </a:prstGeom>
          <a:noFill/>
          <a:ln>
            <a:noFill/>
          </a:ln>
        </p:spPr>
      </p:pic>
      <p:pic>
        <p:nvPicPr>
          <p:cNvPr id="17" name="Google Shape;3152;p97">
            <a:extLst>
              <a:ext uri="{FF2B5EF4-FFF2-40B4-BE49-F238E27FC236}">
                <a16:creationId xmlns:a16="http://schemas.microsoft.com/office/drawing/2014/main" id="{916CDDE0-CDDE-328F-AF4A-91661CEDA2C4}"/>
              </a:ext>
            </a:extLst>
          </p:cNvPr>
          <p:cNvPicPr preferRelativeResize="0"/>
          <p:nvPr/>
        </p:nvPicPr>
        <p:blipFill rotWithShape="1">
          <a:blip r:embed="rId4"/>
          <a:srcRect l="1" r="48102"/>
          <a:stretch/>
        </p:blipFill>
        <p:spPr>
          <a:xfrm>
            <a:off x="236683" y="3594426"/>
            <a:ext cx="2700778" cy="2440790"/>
          </a:xfrm>
          <a:prstGeom prst="roundRect">
            <a:avLst>
              <a:gd name="adj" fmla="val 10476"/>
            </a:avLst>
          </a:prstGeom>
          <a:noFill/>
          <a:ln>
            <a:noFill/>
          </a:ln>
        </p:spPr>
      </p:pic>
      <p:pic>
        <p:nvPicPr>
          <p:cNvPr id="18" name="Google Shape;3152;p97">
            <a:extLst>
              <a:ext uri="{FF2B5EF4-FFF2-40B4-BE49-F238E27FC236}">
                <a16:creationId xmlns:a16="http://schemas.microsoft.com/office/drawing/2014/main" id="{8693E09B-A834-F17B-8AAA-B5C47D210187}"/>
              </a:ext>
            </a:extLst>
          </p:cNvPr>
          <p:cNvPicPr preferRelativeResize="0"/>
          <p:nvPr/>
        </p:nvPicPr>
        <p:blipFill rotWithShape="1">
          <a:blip r:embed="rId5"/>
          <a:srcRect l="55" t="-1128" r="48415" b="1128"/>
          <a:stretch/>
        </p:blipFill>
        <p:spPr>
          <a:xfrm>
            <a:off x="9042393" y="704210"/>
            <a:ext cx="2912924" cy="2440790"/>
          </a:xfrm>
          <a:prstGeom prst="roundRect">
            <a:avLst>
              <a:gd name="adj" fmla="val 10476"/>
            </a:avLst>
          </a:prstGeom>
          <a:noFill/>
          <a:ln>
            <a:noFill/>
          </a:ln>
        </p:spPr>
      </p:pic>
      <p:pic>
        <p:nvPicPr>
          <p:cNvPr id="19" name="Google Shape;3152;p97">
            <a:extLst>
              <a:ext uri="{FF2B5EF4-FFF2-40B4-BE49-F238E27FC236}">
                <a16:creationId xmlns:a16="http://schemas.microsoft.com/office/drawing/2014/main" id="{E4F0145E-9B3B-5AB6-434E-94FCCC1416FF}"/>
              </a:ext>
            </a:extLst>
          </p:cNvPr>
          <p:cNvPicPr preferRelativeResize="0"/>
          <p:nvPr/>
        </p:nvPicPr>
        <p:blipFill rotWithShape="1">
          <a:blip r:embed="rId6"/>
          <a:srcRect l="100" t="-625" r="48104" b="625"/>
          <a:stretch/>
        </p:blipFill>
        <p:spPr>
          <a:xfrm>
            <a:off x="6096000" y="3594426"/>
            <a:ext cx="2700778" cy="2440790"/>
          </a:xfrm>
          <a:prstGeom prst="roundRect">
            <a:avLst>
              <a:gd name="adj" fmla="val 10476"/>
            </a:avLst>
          </a:prstGeom>
          <a:noFill/>
          <a:ln>
            <a:noFill/>
          </a:ln>
        </p:spPr>
      </p:pic>
      <p:sp>
        <p:nvSpPr>
          <p:cNvPr id="25" name="TextBox 24">
            <a:extLst>
              <a:ext uri="{FF2B5EF4-FFF2-40B4-BE49-F238E27FC236}">
                <a16:creationId xmlns:a16="http://schemas.microsoft.com/office/drawing/2014/main" id="{3A81C545-E19D-F0AB-9F55-C624CFE4FEF8}"/>
              </a:ext>
            </a:extLst>
          </p:cNvPr>
          <p:cNvSpPr txBox="1"/>
          <p:nvPr/>
        </p:nvSpPr>
        <p:spPr>
          <a:xfrm>
            <a:off x="691953" y="704209"/>
            <a:ext cx="2533564" cy="1077218"/>
          </a:xfrm>
          <a:prstGeom prst="rect">
            <a:avLst/>
          </a:prstGeom>
          <a:noFill/>
        </p:spPr>
        <p:txBody>
          <a:bodyPr wrap="square">
            <a:spAutoFit/>
          </a:bodyPr>
          <a:lstStyle/>
          <a:p>
            <a:r>
              <a:rPr lang="en-US" sz="3200" b="1" dirty="0">
                <a:solidFill>
                  <a:schemeClr val="accent5">
                    <a:lumMod val="60000"/>
                    <a:lumOff val="40000"/>
                  </a:schemeClr>
                </a:solidFill>
              </a:rPr>
              <a:t>3.1- Quantitative</a:t>
            </a:r>
          </a:p>
        </p:txBody>
      </p:sp>
      <p:sp>
        <p:nvSpPr>
          <p:cNvPr id="27" name="TextBox 26">
            <a:extLst>
              <a:ext uri="{FF2B5EF4-FFF2-40B4-BE49-F238E27FC236}">
                <a16:creationId xmlns:a16="http://schemas.microsoft.com/office/drawing/2014/main" id="{76277681-64F9-D20D-5988-F4346213889C}"/>
              </a:ext>
            </a:extLst>
          </p:cNvPr>
          <p:cNvSpPr txBox="1"/>
          <p:nvPr/>
        </p:nvSpPr>
        <p:spPr>
          <a:xfrm>
            <a:off x="691953" y="642653"/>
            <a:ext cx="3526654" cy="1200329"/>
          </a:xfrm>
          <a:prstGeom prst="rect">
            <a:avLst/>
          </a:prstGeom>
          <a:noFill/>
        </p:spPr>
        <p:txBody>
          <a:bodyPr wrap="square">
            <a:spAutoFit/>
          </a:bodyPr>
          <a:lstStyle/>
          <a:p>
            <a:pPr marL="0" indent="0"/>
            <a:r>
              <a:rPr lang="en-US" sz="3600" b="1" dirty="0">
                <a:solidFill>
                  <a:schemeClr val="accent5">
                    <a:lumMod val="60000"/>
                    <a:lumOff val="40000"/>
                  </a:schemeClr>
                </a:solidFill>
              </a:rPr>
              <a:t>3- Data Visualization </a:t>
            </a:r>
          </a:p>
        </p:txBody>
      </p:sp>
      <p:pic>
        <p:nvPicPr>
          <p:cNvPr id="2" name="Google Shape;3152;p97">
            <a:extLst>
              <a:ext uri="{FF2B5EF4-FFF2-40B4-BE49-F238E27FC236}">
                <a16:creationId xmlns:a16="http://schemas.microsoft.com/office/drawing/2014/main" id="{5A399130-702D-1B79-9EA0-31C7F8310F6F}"/>
              </a:ext>
            </a:extLst>
          </p:cNvPr>
          <p:cNvPicPr preferRelativeResize="0"/>
          <p:nvPr/>
        </p:nvPicPr>
        <p:blipFill rotWithShape="1">
          <a:blip r:embed="rId7">
            <a:extLst>
              <a:ext uri="{28A0092B-C50C-407E-A947-70E740481C1C}">
                <a14:useLocalDpi xmlns:a14="http://schemas.microsoft.com/office/drawing/2010/main" val="0"/>
              </a:ext>
            </a:extLst>
          </a:blip>
          <a:srcRect l="575" t="781" r="47767" b="-781"/>
          <a:stretch/>
        </p:blipFill>
        <p:spPr>
          <a:xfrm>
            <a:off x="5883854" y="704209"/>
            <a:ext cx="2912924" cy="2440791"/>
          </a:xfrm>
          <a:prstGeom prst="roundRect">
            <a:avLst>
              <a:gd name="adj" fmla="val 10476"/>
            </a:avLst>
          </a:prstGeom>
          <a:noFill/>
          <a:ln>
            <a:noFill/>
          </a:ln>
        </p:spPr>
      </p:pic>
    </p:spTree>
    <p:extLst>
      <p:ext uri="{BB962C8B-B14F-4D97-AF65-F5344CB8AC3E}">
        <p14:creationId xmlns:p14="http://schemas.microsoft.com/office/powerpoint/2010/main" val="12542620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7"/>
                                        </p:tgtEl>
                                        <p:attrNameLst>
                                          <p:attrName>ppt_x</p:attrName>
                                        </p:attrNameLst>
                                      </p:cBhvr>
                                      <p:tavLst>
                                        <p:tav tm="0">
                                          <p:val>
                                            <p:strVal val="ppt_x"/>
                                          </p:val>
                                        </p:tav>
                                        <p:tav tm="100000">
                                          <p:val>
                                            <p:strVal val="ppt_x"/>
                                          </p:val>
                                        </p:tav>
                                      </p:tavLst>
                                    </p:anim>
                                    <p:anim calcmode="lin" valueType="num">
                                      <p:cBhvr additive="base">
                                        <p:cTn id="7" dur="500"/>
                                        <p:tgtEl>
                                          <p:spTgt spid="27"/>
                                        </p:tgtEl>
                                        <p:attrNameLst>
                                          <p:attrName>ppt_y</p:attrName>
                                        </p:attrNameLst>
                                      </p:cBhvr>
                                      <p:tavLst>
                                        <p:tav tm="0">
                                          <p:val>
                                            <p:strVal val="ppt_y"/>
                                          </p:val>
                                        </p:tav>
                                        <p:tav tm="100000">
                                          <p:val>
                                            <p:strVal val="1+ppt_h/2"/>
                                          </p:val>
                                        </p:tav>
                                      </p:tavLst>
                                    </p:anim>
                                    <p:set>
                                      <p:cBhvr>
                                        <p:cTn id="8" dur="1" fill="hold">
                                          <p:stCondLst>
                                            <p:cond delay="499"/>
                                          </p:stCondLst>
                                        </p:cTn>
                                        <p:tgtEl>
                                          <p:spTgt spid="2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oogle Shape;3152;p97">
            <a:extLst>
              <a:ext uri="{FF2B5EF4-FFF2-40B4-BE49-F238E27FC236}">
                <a16:creationId xmlns:a16="http://schemas.microsoft.com/office/drawing/2014/main" id="{8693E09B-A834-F17B-8AAA-B5C47D210187}"/>
              </a:ext>
            </a:extLst>
          </p:cNvPr>
          <p:cNvPicPr preferRelativeResize="0"/>
          <p:nvPr/>
        </p:nvPicPr>
        <p:blipFill rotWithShape="1">
          <a:blip r:embed="rId2">
            <a:extLst>
              <a:ext uri="{28A0092B-C50C-407E-A947-70E740481C1C}">
                <a14:useLocalDpi xmlns:a14="http://schemas.microsoft.com/office/drawing/2010/main" val="0"/>
              </a:ext>
            </a:extLst>
          </a:blip>
          <a:srcRect l="-57" t="1" r="-27" b="1"/>
          <a:stretch/>
        </p:blipFill>
        <p:spPr>
          <a:xfrm>
            <a:off x="6401053" y="2980459"/>
            <a:ext cx="5098995" cy="2832426"/>
          </a:xfrm>
          <a:prstGeom prst="roundRect">
            <a:avLst>
              <a:gd name="adj" fmla="val 10476"/>
            </a:avLst>
          </a:prstGeom>
          <a:noFill/>
          <a:ln>
            <a:noFill/>
          </a:ln>
        </p:spPr>
      </p:pic>
      <p:sp>
        <p:nvSpPr>
          <p:cNvPr id="25" name="TextBox 24">
            <a:extLst>
              <a:ext uri="{FF2B5EF4-FFF2-40B4-BE49-F238E27FC236}">
                <a16:creationId xmlns:a16="http://schemas.microsoft.com/office/drawing/2014/main" id="{3A81C545-E19D-F0AB-9F55-C624CFE4FEF8}"/>
              </a:ext>
            </a:extLst>
          </p:cNvPr>
          <p:cNvSpPr txBox="1"/>
          <p:nvPr/>
        </p:nvSpPr>
        <p:spPr>
          <a:xfrm>
            <a:off x="691952" y="704209"/>
            <a:ext cx="7058254" cy="769441"/>
          </a:xfrm>
          <a:prstGeom prst="rect">
            <a:avLst/>
          </a:prstGeom>
          <a:noFill/>
        </p:spPr>
        <p:txBody>
          <a:bodyPr wrap="square">
            <a:spAutoFit/>
          </a:bodyPr>
          <a:lstStyle/>
          <a:p>
            <a:r>
              <a:rPr lang="en-US" sz="4400" b="1" dirty="0">
                <a:solidFill>
                  <a:schemeClr val="accent5">
                    <a:lumMod val="60000"/>
                    <a:lumOff val="40000"/>
                  </a:schemeClr>
                </a:solidFill>
              </a:rPr>
              <a:t>3.2- Categorical</a:t>
            </a:r>
          </a:p>
        </p:txBody>
      </p:sp>
      <p:pic>
        <p:nvPicPr>
          <p:cNvPr id="2" name="Google Shape;3152;p97">
            <a:extLst>
              <a:ext uri="{FF2B5EF4-FFF2-40B4-BE49-F238E27FC236}">
                <a16:creationId xmlns:a16="http://schemas.microsoft.com/office/drawing/2014/main" id="{6BDC03CD-EF3E-485B-C806-3C1F272FAA13}"/>
              </a:ext>
            </a:extLst>
          </p:cNvPr>
          <p:cNvPicPr preferRelativeResize="0"/>
          <p:nvPr/>
        </p:nvPicPr>
        <p:blipFill rotWithShape="1">
          <a:blip r:embed="rId3">
            <a:extLst>
              <a:ext uri="{28A0092B-C50C-407E-A947-70E740481C1C}">
                <a14:useLocalDpi xmlns:a14="http://schemas.microsoft.com/office/drawing/2010/main" val="0"/>
              </a:ext>
            </a:extLst>
          </a:blip>
          <a:srcRect t="425" b="-828"/>
          <a:stretch/>
        </p:blipFill>
        <p:spPr>
          <a:xfrm>
            <a:off x="691952" y="2980459"/>
            <a:ext cx="5098995" cy="2832426"/>
          </a:xfrm>
          <a:prstGeom prst="roundRect">
            <a:avLst>
              <a:gd name="adj" fmla="val 10476"/>
            </a:avLst>
          </a:prstGeom>
          <a:noFill/>
          <a:ln>
            <a:noFill/>
          </a:ln>
        </p:spPr>
      </p:pic>
    </p:spTree>
    <p:extLst>
      <p:ext uri="{BB962C8B-B14F-4D97-AF65-F5344CB8AC3E}">
        <p14:creationId xmlns:p14="http://schemas.microsoft.com/office/powerpoint/2010/main" val="4033901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5"/>
        <p:cNvGrpSpPr/>
        <p:nvPr/>
      </p:nvGrpSpPr>
      <p:grpSpPr>
        <a:xfrm>
          <a:off x="0" y="0"/>
          <a:ext cx="0" cy="0"/>
          <a:chOff x="0" y="0"/>
          <a:chExt cx="0" cy="0"/>
        </a:xfrm>
      </p:grpSpPr>
      <p:sp>
        <p:nvSpPr>
          <p:cNvPr id="3476" name="Google Shape;3476;p103"/>
          <p:cNvSpPr/>
          <p:nvPr/>
        </p:nvSpPr>
        <p:spPr>
          <a:xfrm>
            <a:off x="222500" y="143967"/>
            <a:ext cx="511200" cy="51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7" name="Google Shape;3477;p103"/>
          <p:cNvSpPr txBox="1">
            <a:spLocks noGrp="1"/>
          </p:cNvSpPr>
          <p:nvPr>
            <p:ph type="title"/>
          </p:nvPr>
        </p:nvSpPr>
        <p:spPr>
          <a:xfrm>
            <a:off x="950967" y="518903"/>
            <a:ext cx="10290000" cy="763600"/>
          </a:xfrm>
          <a:prstGeom prst="rect">
            <a:avLst/>
          </a:prstGeom>
        </p:spPr>
        <p:txBody>
          <a:bodyPr spcFirstLastPara="1" wrap="square" lIns="121900" tIns="121900" rIns="121900" bIns="121900" anchor="ctr" anchorCtr="0">
            <a:noAutofit/>
          </a:bodyPr>
          <a:lstStyle/>
          <a:p>
            <a:r>
              <a:rPr lang="en-US" sz="2800" b="1" dirty="0">
                <a:solidFill>
                  <a:schemeClr val="accent5">
                    <a:lumMod val="60000"/>
                    <a:lumOff val="40000"/>
                  </a:schemeClr>
                </a:solidFill>
              </a:rPr>
              <a:t>4- Exploratory Data Analysis (EDA):</a:t>
            </a:r>
            <a:endParaRPr sz="2800" b="1" dirty="0">
              <a:solidFill>
                <a:schemeClr val="accent5">
                  <a:lumMod val="60000"/>
                  <a:lumOff val="40000"/>
                </a:schemeClr>
              </a:solidFill>
            </a:endParaRPr>
          </a:p>
        </p:txBody>
      </p:sp>
      <p:sp>
        <p:nvSpPr>
          <p:cNvPr id="3478" name="Google Shape;3478;p103"/>
          <p:cNvSpPr txBox="1">
            <a:spLocks noGrp="1"/>
          </p:cNvSpPr>
          <p:nvPr>
            <p:ph type="subTitle" idx="1"/>
          </p:nvPr>
        </p:nvSpPr>
        <p:spPr>
          <a:xfrm>
            <a:off x="2108736" y="2216661"/>
            <a:ext cx="3310400" cy="439600"/>
          </a:xfrm>
          <a:prstGeom prst="rect">
            <a:avLst/>
          </a:prstGeom>
        </p:spPr>
        <p:txBody>
          <a:bodyPr spcFirstLastPara="1" wrap="square" lIns="121900" tIns="121900" rIns="121900" bIns="121900" anchor="t" anchorCtr="0">
            <a:noAutofit/>
          </a:bodyPr>
          <a:lstStyle/>
          <a:p>
            <a:pPr marL="0" indent="0"/>
            <a:r>
              <a:rPr lang="en-US" sz="2400" b="1" dirty="0">
                <a:solidFill>
                  <a:srgbClr val="E83D3D"/>
                </a:solidFill>
              </a:rPr>
              <a:t>a. Data Cleaning</a:t>
            </a:r>
          </a:p>
        </p:txBody>
      </p:sp>
      <p:sp>
        <p:nvSpPr>
          <p:cNvPr id="3479" name="Google Shape;3479;p103"/>
          <p:cNvSpPr txBox="1">
            <a:spLocks noGrp="1"/>
          </p:cNvSpPr>
          <p:nvPr>
            <p:ph type="subTitle" idx="2"/>
          </p:nvPr>
        </p:nvSpPr>
        <p:spPr>
          <a:xfrm>
            <a:off x="1787733" y="3852909"/>
            <a:ext cx="3952400" cy="1765970"/>
          </a:xfrm>
          <a:prstGeom prst="rect">
            <a:avLst/>
          </a:prstGeom>
        </p:spPr>
        <p:txBody>
          <a:bodyPr spcFirstLastPara="1" wrap="square" lIns="121900" tIns="121900" rIns="121900" bIns="121900" anchor="t" anchorCtr="0">
            <a:noAutofit/>
          </a:bodyPr>
          <a:lstStyle/>
          <a:p>
            <a:pPr marL="609585" indent="-423323">
              <a:lnSpc>
                <a:spcPct val="150000"/>
              </a:lnSpc>
              <a:buClr>
                <a:schemeClr val="lt1"/>
              </a:buClr>
              <a:buFont typeface="Ubuntu"/>
              <a:buChar char="●"/>
            </a:pPr>
            <a:r>
              <a:rPr lang="en-US" dirty="0">
                <a:solidFill>
                  <a:schemeClr val="lt1"/>
                </a:solidFill>
              </a:rPr>
              <a:t>Identifying null values</a:t>
            </a:r>
          </a:p>
          <a:p>
            <a:pPr marL="609585" indent="-423323">
              <a:lnSpc>
                <a:spcPct val="150000"/>
              </a:lnSpc>
              <a:buClr>
                <a:schemeClr val="lt1"/>
              </a:buClr>
              <a:buFont typeface="Ubuntu"/>
              <a:buChar char="●"/>
            </a:pPr>
            <a:r>
              <a:rPr lang="en-US" dirty="0">
                <a:solidFill>
                  <a:schemeClr val="lt1"/>
                </a:solidFill>
              </a:rPr>
              <a:t>Assign the right data type to each column</a:t>
            </a:r>
          </a:p>
          <a:p>
            <a:pPr marL="609585" indent="-423323">
              <a:lnSpc>
                <a:spcPct val="150000"/>
              </a:lnSpc>
              <a:buClr>
                <a:schemeClr val="lt1"/>
              </a:buClr>
              <a:buFont typeface="Ubuntu"/>
              <a:buChar char="●"/>
            </a:pPr>
            <a:r>
              <a:rPr lang="en-US" dirty="0">
                <a:solidFill>
                  <a:schemeClr val="lt1"/>
                </a:solidFill>
              </a:rPr>
              <a:t>Removing outliers</a:t>
            </a:r>
          </a:p>
        </p:txBody>
      </p:sp>
      <p:sp>
        <p:nvSpPr>
          <p:cNvPr id="3480" name="Google Shape;3480;p103"/>
          <p:cNvSpPr txBox="1">
            <a:spLocks noGrp="1"/>
          </p:cNvSpPr>
          <p:nvPr>
            <p:ph type="subTitle" idx="3"/>
          </p:nvPr>
        </p:nvSpPr>
        <p:spPr>
          <a:xfrm>
            <a:off x="6803595" y="2205707"/>
            <a:ext cx="3316400" cy="438800"/>
          </a:xfrm>
          <a:prstGeom prst="rect">
            <a:avLst/>
          </a:prstGeom>
        </p:spPr>
        <p:txBody>
          <a:bodyPr spcFirstLastPara="1" wrap="square" lIns="121900" tIns="121900" rIns="121900" bIns="121900" anchor="t" anchorCtr="0">
            <a:noAutofit/>
          </a:bodyPr>
          <a:lstStyle/>
          <a:p>
            <a:pPr marL="0" indent="0"/>
            <a:r>
              <a:rPr lang="en-US" sz="2400" b="1" dirty="0">
                <a:solidFill>
                  <a:srgbClr val="F4D000"/>
                </a:solidFill>
              </a:rPr>
              <a:t>b. Descriptive statistics </a:t>
            </a:r>
          </a:p>
        </p:txBody>
      </p:sp>
      <p:sp>
        <p:nvSpPr>
          <p:cNvPr id="3481" name="Google Shape;3481;p103"/>
          <p:cNvSpPr txBox="1">
            <a:spLocks noGrp="1"/>
          </p:cNvSpPr>
          <p:nvPr>
            <p:ph type="subTitle" idx="4"/>
          </p:nvPr>
        </p:nvSpPr>
        <p:spPr>
          <a:xfrm>
            <a:off x="6420208" y="3852909"/>
            <a:ext cx="4203116" cy="1766127"/>
          </a:xfrm>
          <a:prstGeom prst="rect">
            <a:avLst/>
          </a:prstGeom>
        </p:spPr>
        <p:txBody>
          <a:bodyPr spcFirstLastPara="1" wrap="square" lIns="121900" tIns="121900" rIns="121900" bIns="121900" anchor="t" anchorCtr="0">
            <a:noAutofit/>
          </a:bodyPr>
          <a:lstStyle/>
          <a:p>
            <a:pPr marL="609585" indent="-423323">
              <a:lnSpc>
                <a:spcPct val="150000"/>
              </a:lnSpc>
              <a:buClr>
                <a:schemeClr val="lt1"/>
              </a:buClr>
              <a:buFont typeface="Ubuntu"/>
              <a:buChar char="●"/>
            </a:pPr>
            <a:r>
              <a:rPr lang="en-US" dirty="0">
                <a:solidFill>
                  <a:schemeClr val="lt1"/>
                </a:solidFill>
              </a:rPr>
              <a:t>Measures of central tendency </a:t>
            </a:r>
          </a:p>
          <a:p>
            <a:pPr marL="609585" indent="-423323">
              <a:lnSpc>
                <a:spcPct val="150000"/>
              </a:lnSpc>
              <a:buClr>
                <a:schemeClr val="lt1"/>
              </a:buClr>
              <a:buFont typeface="Ubuntu"/>
              <a:buChar char="●"/>
            </a:pPr>
            <a:r>
              <a:rPr lang="en-US" dirty="0">
                <a:solidFill>
                  <a:schemeClr val="lt1"/>
                </a:solidFill>
              </a:rPr>
              <a:t>Measure of dispersion</a:t>
            </a:r>
          </a:p>
          <a:p>
            <a:pPr marL="609585" indent="-423323">
              <a:lnSpc>
                <a:spcPct val="150000"/>
              </a:lnSpc>
              <a:buClr>
                <a:schemeClr val="lt1"/>
              </a:buClr>
              <a:buFont typeface="Ubuntu"/>
              <a:buChar char="●"/>
            </a:pPr>
            <a:r>
              <a:rPr lang="en-US" dirty="0">
                <a:solidFill>
                  <a:schemeClr val="lt1"/>
                </a:solidFill>
              </a:rPr>
              <a:t>Measure correlation coefficients </a:t>
            </a:r>
            <a:endParaRPr dirty="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Driving Center XL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TotalTime>
  <Words>664</Words>
  <Application>Microsoft Office PowerPoint</Application>
  <PresentationFormat>Widescreen</PresentationFormat>
  <Paragraphs>114</Paragraphs>
  <Slides>30</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Arial</vt:lpstr>
      <vt:lpstr>Calibri</vt:lpstr>
      <vt:lpstr>Cambria Math</vt:lpstr>
      <vt:lpstr>Krona One</vt:lpstr>
      <vt:lpstr>Lato</vt:lpstr>
      <vt:lpstr>Montserrat</vt:lpstr>
      <vt:lpstr>Muli</vt:lpstr>
      <vt:lpstr>Nunito Sans</vt:lpstr>
      <vt:lpstr>Open Sans</vt:lpstr>
      <vt:lpstr>Roboto</vt:lpstr>
      <vt:lpstr>Symbol</vt:lpstr>
      <vt:lpstr>Ubuntu</vt:lpstr>
      <vt:lpstr>Driving Center XL by Slidesgo</vt:lpstr>
      <vt:lpstr>Car MPG dataset</vt:lpstr>
      <vt:lpstr>Table of contents</vt:lpstr>
      <vt:lpstr>Table of contents</vt:lpstr>
      <vt:lpstr>1- Introduction:</vt:lpstr>
      <vt:lpstr>2- Data description</vt:lpstr>
      <vt:lpstr>to start data cleaning, we need to identify the data type of each column‏</vt:lpstr>
      <vt:lpstr>PowerPoint Presentation</vt:lpstr>
      <vt:lpstr>PowerPoint Presentation</vt:lpstr>
      <vt:lpstr>4- Exploratory Data Analysis (EDA):</vt:lpstr>
      <vt:lpstr>Identifying Outliers</vt:lpstr>
      <vt:lpstr>so after removing outliers, boxplot will appear as follows:</vt:lpstr>
      <vt:lpstr>PowerPoint Presentation</vt:lpstr>
      <vt:lpstr>PowerPoint Presentation</vt:lpstr>
      <vt:lpstr>The Correlation Coefficient </vt:lpstr>
      <vt:lpstr>PowerPoint Presentation</vt:lpstr>
      <vt:lpstr>5- Features Standardization</vt:lpstr>
      <vt:lpstr>PowerPoint Presentation</vt:lpstr>
      <vt:lpstr>Put on your seat belts and get ready!!!</vt:lpstr>
      <vt:lpstr>Put on your seat belts and get ready!!!</vt:lpstr>
      <vt:lpstr>7. Inference</vt:lpstr>
      <vt:lpstr>PowerPoint Presentation</vt:lpstr>
      <vt:lpstr>MEANING</vt:lpstr>
      <vt:lpstr>Ŷ=m*X + b</vt:lpstr>
      <vt:lpstr>The Equation parameters</vt:lpstr>
      <vt:lpstr>PowerPoint Presentation</vt:lpstr>
      <vt:lpstr>linear regression coefficients response against each predictor individually</vt:lpstr>
      <vt:lpstr>Linear regression</vt:lpstr>
      <vt:lpstr>Linear regression by Python package </vt:lpstr>
      <vt:lpstr>Multivariable Linear Regression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mpg dataset</dc:title>
  <dc:creator>Mahmoud Mohamed</dc:creator>
  <cp:lastModifiedBy>Mahmoud Mohamed</cp:lastModifiedBy>
  <cp:revision>11</cp:revision>
  <dcterms:created xsi:type="dcterms:W3CDTF">2023-06-24T18:56:00Z</dcterms:created>
  <dcterms:modified xsi:type="dcterms:W3CDTF">2023-06-25T06:32:38Z</dcterms:modified>
</cp:coreProperties>
</file>